
<file path=[Content_Types].xml><?xml version="1.0" encoding="utf-8"?>
<Types xmlns="http://schemas.openxmlformats.org/package/2006/content-types">
  <Default Extension="png" ContentType="image/png"/>
  <Default Extension="wmf" ContentType="image/x-wmf"/>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7" r:id="rId1"/>
    <p:sldMasterId id="2147483653" r:id="rId2"/>
  </p:sldMasterIdLst>
  <p:notesMasterIdLst>
    <p:notesMasterId r:id="rId4"/>
  </p:notesMasterIdLst>
  <p:sldIdLst>
    <p:sldId id="258" r:id="rId3"/>
  </p:sldIdLst>
  <p:sldSz cx="32918400" cy="21945600"/>
  <p:notesSz cx="6858000" cy="9144000"/>
  <p:defaultTextStyle>
    <a:defPPr>
      <a:defRPr lang="en-US"/>
    </a:defPPr>
    <a:lvl1pPr marL="0" algn="l" defTabSz="3134552" rtl="0" eaLnBrk="1" latinLnBrk="0" hangingPunct="1">
      <a:defRPr sz="6100" kern="1200">
        <a:solidFill>
          <a:schemeClr val="tx1"/>
        </a:solidFill>
        <a:latin typeface="+mn-lt"/>
        <a:ea typeface="+mn-ea"/>
        <a:cs typeface="+mn-cs"/>
      </a:defRPr>
    </a:lvl1pPr>
    <a:lvl2pPr marL="1567277" algn="l" defTabSz="3134552" rtl="0" eaLnBrk="1" latinLnBrk="0" hangingPunct="1">
      <a:defRPr sz="6100" kern="1200">
        <a:solidFill>
          <a:schemeClr val="tx1"/>
        </a:solidFill>
        <a:latin typeface="+mn-lt"/>
        <a:ea typeface="+mn-ea"/>
        <a:cs typeface="+mn-cs"/>
      </a:defRPr>
    </a:lvl2pPr>
    <a:lvl3pPr marL="3134552" algn="l" defTabSz="3134552" rtl="0" eaLnBrk="1" latinLnBrk="0" hangingPunct="1">
      <a:defRPr sz="6100" kern="1200">
        <a:solidFill>
          <a:schemeClr val="tx1"/>
        </a:solidFill>
        <a:latin typeface="+mn-lt"/>
        <a:ea typeface="+mn-ea"/>
        <a:cs typeface="+mn-cs"/>
      </a:defRPr>
    </a:lvl3pPr>
    <a:lvl4pPr marL="4701829" algn="l" defTabSz="3134552" rtl="0" eaLnBrk="1" latinLnBrk="0" hangingPunct="1">
      <a:defRPr sz="6100" kern="1200">
        <a:solidFill>
          <a:schemeClr val="tx1"/>
        </a:solidFill>
        <a:latin typeface="+mn-lt"/>
        <a:ea typeface="+mn-ea"/>
        <a:cs typeface="+mn-cs"/>
      </a:defRPr>
    </a:lvl4pPr>
    <a:lvl5pPr marL="6269105" algn="l" defTabSz="3134552" rtl="0" eaLnBrk="1" latinLnBrk="0" hangingPunct="1">
      <a:defRPr sz="6100" kern="1200">
        <a:solidFill>
          <a:schemeClr val="tx1"/>
        </a:solidFill>
        <a:latin typeface="+mn-lt"/>
        <a:ea typeface="+mn-ea"/>
        <a:cs typeface="+mn-cs"/>
      </a:defRPr>
    </a:lvl5pPr>
    <a:lvl6pPr marL="7836382" algn="l" defTabSz="3134552" rtl="0" eaLnBrk="1" latinLnBrk="0" hangingPunct="1">
      <a:defRPr sz="6100" kern="1200">
        <a:solidFill>
          <a:schemeClr val="tx1"/>
        </a:solidFill>
        <a:latin typeface="+mn-lt"/>
        <a:ea typeface="+mn-ea"/>
        <a:cs typeface="+mn-cs"/>
      </a:defRPr>
    </a:lvl6pPr>
    <a:lvl7pPr marL="9403659" algn="l" defTabSz="3134552" rtl="0" eaLnBrk="1" latinLnBrk="0" hangingPunct="1">
      <a:defRPr sz="6100" kern="1200">
        <a:solidFill>
          <a:schemeClr val="tx1"/>
        </a:solidFill>
        <a:latin typeface="+mn-lt"/>
        <a:ea typeface="+mn-ea"/>
        <a:cs typeface="+mn-cs"/>
      </a:defRPr>
    </a:lvl7pPr>
    <a:lvl8pPr marL="10970935" algn="l" defTabSz="3134552" rtl="0" eaLnBrk="1" latinLnBrk="0" hangingPunct="1">
      <a:defRPr sz="6100" kern="1200">
        <a:solidFill>
          <a:schemeClr val="tx1"/>
        </a:solidFill>
        <a:latin typeface="+mn-lt"/>
        <a:ea typeface="+mn-ea"/>
        <a:cs typeface="+mn-cs"/>
      </a:defRPr>
    </a:lvl8pPr>
    <a:lvl9pPr marL="12538212" algn="l" defTabSz="3134552" rtl="0" eaLnBrk="1" latinLnBrk="0" hangingPunct="1">
      <a:defRPr sz="61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12">
          <p15:clr>
            <a:srgbClr val="A4A3A4"/>
          </p15:clr>
        </p15:guide>
        <p15:guide id="2" orient="horz" pos="3480" userDrawn="1">
          <p15:clr>
            <a:srgbClr val="A4A3A4"/>
          </p15:clr>
        </p15:guide>
        <p15:guide id="3" orient="horz" pos="8280" userDrawn="1">
          <p15:clr>
            <a:srgbClr val="A4A3A4"/>
          </p15:clr>
        </p15:guide>
        <p15:guide id="4" orient="horz">
          <p15:clr>
            <a:srgbClr val="A4A3A4"/>
          </p15:clr>
        </p15:guide>
        <p15:guide id="5" pos="16632" userDrawn="1">
          <p15:clr>
            <a:srgbClr val="A4A3A4"/>
          </p15:clr>
        </p15:guide>
        <p15:guide id="6" pos="20544" userDrawn="1">
          <p15:clr>
            <a:srgbClr val="A4A3A4"/>
          </p15:clr>
        </p15:guide>
        <p15:guide id="7" pos="12864" userDrawn="1">
          <p15:clr>
            <a:srgbClr val="A4A3A4"/>
          </p15:clr>
        </p15:guide>
        <p15:guide id="8" orient="horz" pos="10464" userDrawn="1">
          <p15:clr>
            <a:srgbClr val="A4A3A4"/>
          </p15:clr>
        </p15:guide>
        <p15:guide id="9" orient="horz" pos="5208" userDrawn="1">
          <p15:clr>
            <a:srgbClr val="A4A3A4"/>
          </p15:clr>
        </p15:guide>
        <p15:guide id="10" orient="horz" pos="9768"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KOTOULAS" initials="AK" lastIdx="2" clrIdx="0"/>
  <p:cmAuthor id="1" name="A.KOTOULAS" initials="HELP" lastIdx="1" clrIdx="1"/>
  <p:cmAuthor id="2" name="A.KOTOULAS" initials="HELP - " lastIdx="1" clrIdx="2"/>
  <p:cmAuthor id="3" name="PosterPresentations.com - 510.649.3001" initials="HELP - " lastIdx="1" clrIdx="3"/>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941100"/>
    <a:srgbClr val="FF7E79"/>
    <a:srgbClr val="7A81FF"/>
    <a:srgbClr val="D883FF"/>
    <a:srgbClr val="F3F5FA"/>
    <a:srgbClr val="CDD2DE"/>
    <a:srgbClr val="E3E9E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266" autoAdjust="0"/>
    <p:restoredTop sz="94807" autoAdjust="0"/>
  </p:normalViewPr>
  <p:slideViewPr>
    <p:cSldViewPr snapToGrid="0" snapToObjects="1" showGuides="1">
      <p:cViewPr varScale="1">
        <p:scale>
          <a:sx n="38" d="100"/>
          <a:sy n="38" d="100"/>
        </p:scale>
        <p:origin x="2152" y="256"/>
      </p:cViewPr>
      <p:guideLst>
        <p:guide orient="horz" pos="2212"/>
        <p:guide orient="horz" pos="3480"/>
        <p:guide orient="horz" pos="8280"/>
        <p:guide orient="horz"/>
        <p:guide pos="16632"/>
        <p:guide pos="20544"/>
        <p:guide pos="12864"/>
        <p:guide orient="horz" pos="10464"/>
        <p:guide orient="horz" pos="5208"/>
        <p:guide orient="horz" pos="9768"/>
      </p:guideLst>
    </p:cSldViewPr>
  </p:slideViewPr>
  <p:outlineViewPr>
    <p:cViewPr>
      <p:scale>
        <a:sx n="33" d="100"/>
        <a:sy n="33" d="100"/>
      </p:scale>
      <p:origin x="0" y="0"/>
    </p:cViewPr>
  </p:outlineViewPr>
  <p:notesTextViewPr>
    <p:cViewPr>
      <p:scale>
        <a:sx n="30" d="100"/>
        <a:sy n="30" d="100"/>
      </p:scale>
      <p:origin x="0" y="0"/>
    </p:cViewPr>
  </p:notesTextViewPr>
  <p:sorterViewPr>
    <p:cViewPr>
      <p:scale>
        <a:sx n="66" d="100"/>
        <a:sy n="66" d="100"/>
      </p:scale>
      <p:origin x="0" y="0"/>
    </p:cViewPr>
  </p:sorterViewPr>
  <p:notesViewPr>
    <p:cSldViewPr snapToGrid="0" snapToObjects="1" showGuides="1">
      <p:cViewPr varScale="1">
        <p:scale>
          <a:sx n="77" d="100"/>
          <a:sy n="77" d="100"/>
        </p:scale>
        <p:origin x="-3138" y="-10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 Target="slides/slide1.xml"/><Relationship Id="rId7" Type="http://schemas.openxmlformats.org/officeDocument/2006/relationships/viewProps" Target="viewProps.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presProps" Target="presProps.xml"/><Relationship Id="rId5" Type="http://schemas.openxmlformats.org/officeDocument/2006/relationships/commentAuthors" Target="commentAuthors.xml"/><Relationship Id="rId4" Type="http://schemas.openxmlformats.org/officeDocument/2006/relationships/notesMaster" Target="notesMasters/notesMaster1.xml"/><Relationship Id="rId9"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6CC2317-6751-4CD4-9995-8782DD78E936}" type="datetimeFigureOut">
              <a:rPr lang="en-US" smtClean="0"/>
              <a:pPr/>
              <a:t>4/11/18</a:t>
            </a:fld>
            <a:endParaRPr lang="en-US" dirty="0"/>
          </a:p>
        </p:txBody>
      </p:sp>
      <p:sp>
        <p:nvSpPr>
          <p:cNvPr id="4" name="Slide Image Placeholder 3"/>
          <p:cNvSpPr>
            <a:spLocks noGrp="1" noRot="1" noChangeAspect="1"/>
          </p:cNvSpPr>
          <p:nvPr>
            <p:ph type="sldImg" idx="2"/>
          </p:nvPr>
        </p:nvSpPr>
        <p:spPr>
          <a:xfrm>
            <a:off x="857250" y="685800"/>
            <a:ext cx="51435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6A1A87D-CAF7-4BDC-A0D3-C0DBEDE81619}" type="slidenum">
              <a:rPr lang="en-US" smtClean="0"/>
              <a:pPr/>
              <a:t>‹#›</a:t>
            </a:fld>
            <a:endParaRPr lang="en-US" dirty="0"/>
          </a:p>
        </p:txBody>
      </p:sp>
    </p:spTree>
    <p:extLst>
      <p:ext uri="{BB962C8B-B14F-4D97-AF65-F5344CB8AC3E}">
        <p14:creationId xmlns:p14="http://schemas.microsoft.com/office/powerpoint/2010/main" val="3784840913"/>
      </p:ext>
    </p:extLst>
  </p:cSld>
  <p:clrMap bg1="lt1" tx1="dk1" bg2="lt2" tx2="dk2" accent1="accent1" accent2="accent2" accent3="accent3" accent4="accent4" accent5="accent5" accent6="accent6" hlink="hlink" folHlink="folHlink"/>
  <p:notesStyle>
    <a:lvl1pPr marL="0" algn="l" defTabSz="3134552" rtl="0" eaLnBrk="1" latinLnBrk="0" hangingPunct="1">
      <a:defRPr sz="4100" kern="1200">
        <a:solidFill>
          <a:schemeClr val="tx1"/>
        </a:solidFill>
        <a:latin typeface="+mn-lt"/>
        <a:ea typeface="+mn-ea"/>
        <a:cs typeface="+mn-cs"/>
      </a:defRPr>
    </a:lvl1pPr>
    <a:lvl2pPr marL="1567277" algn="l" defTabSz="3134552" rtl="0" eaLnBrk="1" latinLnBrk="0" hangingPunct="1">
      <a:defRPr sz="4100" kern="1200">
        <a:solidFill>
          <a:schemeClr val="tx1"/>
        </a:solidFill>
        <a:latin typeface="+mn-lt"/>
        <a:ea typeface="+mn-ea"/>
        <a:cs typeface="+mn-cs"/>
      </a:defRPr>
    </a:lvl2pPr>
    <a:lvl3pPr marL="3134552" algn="l" defTabSz="3134552" rtl="0" eaLnBrk="1" latinLnBrk="0" hangingPunct="1">
      <a:defRPr sz="4100" kern="1200">
        <a:solidFill>
          <a:schemeClr val="tx1"/>
        </a:solidFill>
        <a:latin typeface="+mn-lt"/>
        <a:ea typeface="+mn-ea"/>
        <a:cs typeface="+mn-cs"/>
      </a:defRPr>
    </a:lvl3pPr>
    <a:lvl4pPr marL="4701829" algn="l" defTabSz="3134552" rtl="0" eaLnBrk="1" latinLnBrk="0" hangingPunct="1">
      <a:defRPr sz="4100" kern="1200">
        <a:solidFill>
          <a:schemeClr val="tx1"/>
        </a:solidFill>
        <a:latin typeface="+mn-lt"/>
        <a:ea typeface="+mn-ea"/>
        <a:cs typeface="+mn-cs"/>
      </a:defRPr>
    </a:lvl4pPr>
    <a:lvl5pPr marL="6269105" algn="l" defTabSz="3134552" rtl="0" eaLnBrk="1" latinLnBrk="0" hangingPunct="1">
      <a:defRPr sz="4100" kern="1200">
        <a:solidFill>
          <a:schemeClr val="tx1"/>
        </a:solidFill>
        <a:latin typeface="+mn-lt"/>
        <a:ea typeface="+mn-ea"/>
        <a:cs typeface="+mn-cs"/>
      </a:defRPr>
    </a:lvl5pPr>
    <a:lvl6pPr marL="7836382" algn="l" defTabSz="3134552" rtl="0" eaLnBrk="1" latinLnBrk="0" hangingPunct="1">
      <a:defRPr sz="4100" kern="1200">
        <a:solidFill>
          <a:schemeClr val="tx1"/>
        </a:solidFill>
        <a:latin typeface="+mn-lt"/>
        <a:ea typeface="+mn-ea"/>
        <a:cs typeface="+mn-cs"/>
      </a:defRPr>
    </a:lvl6pPr>
    <a:lvl7pPr marL="9403659" algn="l" defTabSz="3134552" rtl="0" eaLnBrk="1" latinLnBrk="0" hangingPunct="1">
      <a:defRPr sz="4100" kern="1200">
        <a:solidFill>
          <a:schemeClr val="tx1"/>
        </a:solidFill>
        <a:latin typeface="+mn-lt"/>
        <a:ea typeface="+mn-ea"/>
        <a:cs typeface="+mn-cs"/>
      </a:defRPr>
    </a:lvl7pPr>
    <a:lvl8pPr marL="10970935" algn="l" defTabSz="3134552" rtl="0" eaLnBrk="1" latinLnBrk="0" hangingPunct="1">
      <a:defRPr sz="4100" kern="1200">
        <a:solidFill>
          <a:schemeClr val="tx1"/>
        </a:solidFill>
        <a:latin typeface="+mn-lt"/>
        <a:ea typeface="+mn-ea"/>
        <a:cs typeface="+mn-cs"/>
      </a:defRPr>
    </a:lvl8pPr>
    <a:lvl9pPr marL="12538212" algn="l" defTabSz="3134552" rtl="0" eaLnBrk="1" latinLnBrk="0" hangingPunct="1">
      <a:defRPr sz="41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26A1A87D-CAF7-4BDC-A0D3-C0DBEDE81619}" type="slidenum">
              <a:rPr lang="en-US" smtClean="0"/>
              <a:pPr/>
              <a:t>1</a:t>
            </a:fld>
            <a:endParaRPr lang="en-US" dirty="0"/>
          </a:p>
        </p:txBody>
      </p:sp>
    </p:spTree>
    <p:extLst>
      <p:ext uri="{BB962C8B-B14F-4D97-AF65-F5344CB8AC3E}">
        <p14:creationId xmlns:p14="http://schemas.microsoft.com/office/powerpoint/2010/main" val="21342553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tandard 3 columns">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678140" y="4002937"/>
            <a:ext cx="10193458" cy="606704"/>
          </a:xfrm>
          <a:prstGeom prst="rect">
            <a:avLst/>
          </a:prstGeom>
        </p:spPr>
        <p:txBody>
          <a:bodyPr wrap="square" lIns="163258" tIns="163258" rIns="163258" bIns="163258">
            <a:spAutoFit/>
          </a:bodyPr>
          <a:lstStyle>
            <a:lvl1pPr marL="0" indent="0">
              <a:buNone/>
              <a:defRPr sz="1800">
                <a:solidFill>
                  <a:schemeClr val="accent5">
                    <a:lumMod val="50000"/>
                  </a:schemeClr>
                </a:solidFill>
                <a:latin typeface="Times New Roman" panose="02020603050405020304" pitchFamily="18" charset="0"/>
                <a:cs typeface="Times New Roman" panose="02020603050405020304" pitchFamily="18" charset="0"/>
              </a:defRPr>
            </a:lvl1pPr>
            <a:lvl2pPr marL="1061176" indent="-408145">
              <a:defRPr sz="1800">
                <a:latin typeface="Trebuchet MS" pitchFamily="34" charset="0"/>
              </a:defRPr>
            </a:lvl2pPr>
            <a:lvl3pPr marL="1469322" indent="-408145">
              <a:defRPr sz="1800">
                <a:latin typeface="Trebuchet MS" pitchFamily="34" charset="0"/>
              </a:defRPr>
            </a:lvl3pPr>
            <a:lvl4pPr marL="1918281" indent="-448960">
              <a:defRPr sz="1800">
                <a:latin typeface="Trebuchet MS" pitchFamily="34" charset="0"/>
              </a:defRPr>
            </a:lvl4pPr>
            <a:lvl5pPr marL="2244797" indent="-326516">
              <a:defRPr sz="1800">
                <a:latin typeface="Trebuchet MS" pitchFamily="34" charset="0"/>
              </a:defRPr>
            </a:lvl5pPr>
          </a:lstStyle>
          <a:p>
            <a:pPr lvl="0"/>
            <a:r>
              <a:rPr lang="en-US" dirty="0"/>
              <a:t>Type in or paste your text here</a:t>
            </a:r>
          </a:p>
        </p:txBody>
      </p:sp>
      <p:sp>
        <p:nvSpPr>
          <p:cNvPr id="6" name="Text Placeholder 5"/>
          <p:cNvSpPr>
            <a:spLocks noGrp="1"/>
          </p:cNvSpPr>
          <p:nvPr>
            <p:ph type="body" sz="quarter" idx="11" hasCustomPrompt="1"/>
          </p:nvPr>
        </p:nvSpPr>
        <p:spPr>
          <a:xfrm>
            <a:off x="691753" y="3510493"/>
            <a:ext cx="10179845" cy="531993"/>
          </a:xfrm>
          <a:prstGeom prst="rect">
            <a:avLst/>
          </a:prstGeom>
          <a:noFill/>
        </p:spPr>
        <p:txBody>
          <a:bodyPr wrap="square" lIns="65304" tIns="65304" rIns="65304" bIns="65304" anchor="ctr" anchorCtr="0">
            <a:spAutoFit/>
          </a:bodyPr>
          <a:lstStyle>
            <a:lvl1pPr marL="0" indent="0" algn="ctr">
              <a:buNone/>
              <a:defRPr sz="2600" b="1" u="sng" baseline="0">
                <a:solidFill>
                  <a:schemeClr val="accent5">
                    <a:lumMod val="50000"/>
                  </a:schemeClr>
                </a:solidFill>
              </a:defRPr>
            </a:lvl1pPr>
          </a:lstStyle>
          <a:p>
            <a:pPr lvl="0"/>
            <a:r>
              <a:rPr lang="en-US" dirty="0"/>
              <a:t>(click to add) INTRODUCTION or ABSTRACT</a:t>
            </a:r>
          </a:p>
        </p:txBody>
      </p:sp>
      <p:sp>
        <p:nvSpPr>
          <p:cNvPr id="19" name="Text Placeholder 3"/>
          <p:cNvSpPr>
            <a:spLocks noGrp="1"/>
          </p:cNvSpPr>
          <p:nvPr>
            <p:ph type="body" sz="quarter" idx="19" hasCustomPrompt="1"/>
          </p:nvPr>
        </p:nvSpPr>
        <p:spPr>
          <a:xfrm>
            <a:off x="691754" y="12023504"/>
            <a:ext cx="10194648" cy="606704"/>
          </a:xfrm>
          <a:prstGeom prst="rect">
            <a:avLst/>
          </a:prstGeom>
        </p:spPr>
        <p:txBody>
          <a:bodyPr wrap="square" lIns="163258" tIns="163258" rIns="163258" bIns="163258">
            <a:spAutoFit/>
          </a:bodyPr>
          <a:lstStyle>
            <a:lvl1pPr marL="0" indent="0">
              <a:buNone/>
              <a:defRPr sz="1800">
                <a:solidFill>
                  <a:schemeClr val="accent5">
                    <a:lumMod val="50000"/>
                  </a:schemeClr>
                </a:solidFill>
                <a:latin typeface="Times New Roman" panose="02020603050405020304" pitchFamily="18" charset="0"/>
                <a:cs typeface="Times New Roman" panose="02020603050405020304" pitchFamily="18" charset="0"/>
              </a:defRPr>
            </a:lvl1pPr>
            <a:lvl2pPr marL="1061176" indent="-408145">
              <a:defRPr sz="1800">
                <a:latin typeface="Trebuchet MS" pitchFamily="34" charset="0"/>
              </a:defRPr>
            </a:lvl2pPr>
            <a:lvl3pPr marL="1469322" indent="-408145">
              <a:defRPr sz="1800">
                <a:latin typeface="Trebuchet MS" pitchFamily="34" charset="0"/>
              </a:defRPr>
            </a:lvl3pPr>
            <a:lvl4pPr marL="1918281" indent="-448960">
              <a:defRPr sz="1800">
                <a:latin typeface="Trebuchet MS" pitchFamily="34" charset="0"/>
              </a:defRPr>
            </a:lvl4pPr>
            <a:lvl5pPr marL="2244797" indent="-326516">
              <a:defRPr sz="1800">
                <a:latin typeface="Trebuchet MS" pitchFamily="34" charset="0"/>
              </a:defRPr>
            </a:lvl5pPr>
          </a:lstStyle>
          <a:p>
            <a:pPr lvl="0"/>
            <a:r>
              <a:rPr lang="en-US" dirty="0"/>
              <a:t>Type in or paste your text here</a:t>
            </a:r>
          </a:p>
        </p:txBody>
      </p:sp>
      <p:sp>
        <p:nvSpPr>
          <p:cNvPr id="20" name="Text Placeholder 5"/>
          <p:cNvSpPr>
            <a:spLocks noGrp="1"/>
          </p:cNvSpPr>
          <p:nvPr>
            <p:ph type="body" sz="quarter" idx="20" hasCustomPrompt="1"/>
          </p:nvPr>
        </p:nvSpPr>
        <p:spPr>
          <a:xfrm>
            <a:off x="706560" y="11495316"/>
            <a:ext cx="10179844" cy="531993"/>
          </a:xfrm>
          <a:prstGeom prst="rect">
            <a:avLst/>
          </a:prstGeom>
          <a:noFill/>
        </p:spPr>
        <p:txBody>
          <a:bodyPr wrap="square" lIns="65304" tIns="65304" rIns="65304" bIns="65304" anchor="ctr" anchorCtr="0">
            <a:spAutoFit/>
          </a:bodyPr>
          <a:lstStyle>
            <a:lvl1pPr marL="0" indent="0" algn="ctr">
              <a:buNone/>
              <a:defRPr sz="2600" b="1" u="sng" baseline="0">
                <a:solidFill>
                  <a:schemeClr val="accent5">
                    <a:lumMod val="50000"/>
                  </a:schemeClr>
                </a:solidFill>
              </a:defRPr>
            </a:lvl1pPr>
          </a:lstStyle>
          <a:p>
            <a:pPr lvl="0"/>
            <a:r>
              <a:rPr lang="en-US" dirty="0"/>
              <a:t>(click to add)  OBJECTIVES</a:t>
            </a:r>
          </a:p>
        </p:txBody>
      </p:sp>
      <p:sp>
        <p:nvSpPr>
          <p:cNvPr id="21" name="Text Placeholder 3"/>
          <p:cNvSpPr>
            <a:spLocks noGrp="1"/>
          </p:cNvSpPr>
          <p:nvPr>
            <p:ph type="body" sz="quarter" idx="21" hasCustomPrompt="1"/>
          </p:nvPr>
        </p:nvSpPr>
        <p:spPr>
          <a:xfrm>
            <a:off x="11365707" y="14259907"/>
            <a:ext cx="10178651" cy="606704"/>
          </a:xfrm>
          <a:prstGeom prst="rect">
            <a:avLst/>
          </a:prstGeom>
        </p:spPr>
        <p:txBody>
          <a:bodyPr wrap="square" lIns="163258" tIns="163258" rIns="163258" bIns="163258">
            <a:spAutoFit/>
          </a:bodyPr>
          <a:lstStyle>
            <a:lvl1pPr marL="0" indent="0">
              <a:buNone/>
              <a:defRPr sz="1800">
                <a:solidFill>
                  <a:schemeClr val="accent5">
                    <a:lumMod val="50000"/>
                  </a:schemeClr>
                </a:solidFill>
                <a:latin typeface="Times New Roman" panose="02020603050405020304" pitchFamily="18" charset="0"/>
                <a:cs typeface="Times New Roman" panose="02020603050405020304" pitchFamily="18" charset="0"/>
              </a:defRPr>
            </a:lvl1pPr>
            <a:lvl2pPr marL="1061176" indent="-408145">
              <a:defRPr sz="1800">
                <a:latin typeface="Trebuchet MS" pitchFamily="34" charset="0"/>
              </a:defRPr>
            </a:lvl2pPr>
            <a:lvl3pPr marL="1469322" indent="-408145">
              <a:defRPr sz="1800">
                <a:latin typeface="Trebuchet MS" pitchFamily="34" charset="0"/>
              </a:defRPr>
            </a:lvl3pPr>
            <a:lvl4pPr marL="1918281" indent="-448960">
              <a:defRPr sz="1800">
                <a:latin typeface="Trebuchet MS" pitchFamily="34" charset="0"/>
              </a:defRPr>
            </a:lvl4pPr>
            <a:lvl5pPr marL="2244797" indent="-326516">
              <a:defRPr sz="1800">
                <a:latin typeface="Trebuchet MS" pitchFamily="34" charset="0"/>
              </a:defRPr>
            </a:lvl5pPr>
          </a:lstStyle>
          <a:p>
            <a:pPr lvl="0"/>
            <a:r>
              <a:rPr lang="en-US" dirty="0"/>
              <a:t>Type in or paste your text here</a:t>
            </a:r>
          </a:p>
        </p:txBody>
      </p:sp>
      <p:sp>
        <p:nvSpPr>
          <p:cNvPr id="22" name="Text Placeholder 5"/>
          <p:cNvSpPr>
            <a:spLocks noGrp="1"/>
          </p:cNvSpPr>
          <p:nvPr>
            <p:ph type="body" sz="quarter" idx="22" hasCustomPrompt="1"/>
          </p:nvPr>
        </p:nvSpPr>
        <p:spPr>
          <a:xfrm>
            <a:off x="11365707" y="13715605"/>
            <a:ext cx="10178651" cy="531993"/>
          </a:xfrm>
          <a:prstGeom prst="rect">
            <a:avLst/>
          </a:prstGeom>
          <a:noFill/>
        </p:spPr>
        <p:txBody>
          <a:bodyPr wrap="square" lIns="65304" tIns="65304" rIns="65304" bIns="65304" anchor="ctr" anchorCtr="0">
            <a:spAutoFit/>
          </a:bodyPr>
          <a:lstStyle>
            <a:lvl1pPr marL="0" indent="0" algn="ctr">
              <a:buNone/>
              <a:defRPr sz="2600" b="1" u="sng" baseline="0">
                <a:solidFill>
                  <a:schemeClr val="accent5">
                    <a:lumMod val="50000"/>
                  </a:schemeClr>
                </a:solidFill>
              </a:defRPr>
            </a:lvl1pPr>
          </a:lstStyle>
          <a:p>
            <a:pPr lvl="0"/>
            <a:r>
              <a:rPr lang="en-US" dirty="0"/>
              <a:t>(click to add)  MATERIALS &amp; METHODS</a:t>
            </a:r>
          </a:p>
        </p:txBody>
      </p:sp>
      <p:sp>
        <p:nvSpPr>
          <p:cNvPr id="23" name="Text Placeholder 3"/>
          <p:cNvSpPr>
            <a:spLocks noGrp="1"/>
          </p:cNvSpPr>
          <p:nvPr>
            <p:ph type="body" sz="quarter" idx="23" hasCustomPrompt="1"/>
          </p:nvPr>
        </p:nvSpPr>
        <p:spPr>
          <a:xfrm>
            <a:off x="11371661" y="4002937"/>
            <a:ext cx="10178651" cy="606704"/>
          </a:xfrm>
          <a:prstGeom prst="rect">
            <a:avLst/>
          </a:prstGeom>
        </p:spPr>
        <p:txBody>
          <a:bodyPr wrap="square" lIns="163258" tIns="163258" rIns="163258" bIns="163258">
            <a:spAutoFit/>
          </a:bodyPr>
          <a:lstStyle>
            <a:lvl1pPr marL="0" indent="0">
              <a:buNone/>
              <a:defRPr sz="1800">
                <a:solidFill>
                  <a:schemeClr val="accent5">
                    <a:lumMod val="50000"/>
                  </a:schemeClr>
                </a:solidFill>
                <a:latin typeface="Times New Roman" panose="02020603050405020304" pitchFamily="18" charset="0"/>
                <a:cs typeface="Times New Roman" panose="02020603050405020304" pitchFamily="18" charset="0"/>
              </a:defRPr>
            </a:lvl1pPr>
            <a:lvl2pPr marL="1061176" indent="-408145">
              <a:defRPr sz="1800">
                <a:latin typeface="Trebuchet MS" pitchFamily="34" charset="0"/>
              </a:defRPr>
            </a:lvl2pPr>
            <a:lvl3pPr marL="1469322" indent="-408145">
              <a:defRPr sz="1800">
                <a:latin typeface="Trebuchet MS" pitchFamily="34" charset="0"/>
              </a:defRPr>
            </a:lvl3pPr>
            <a:lvl4pPr marL="1918281" indent="-448960">
              <a:defRPr sz="1800">
                <a:latin typeface="Trebuchet MS" pitchFamily="34" charset="0"/>
              </a:defRPr>
            </a:lvl4pPr>
            <a:lvl5pPr marL="2244797" indent="-326516">
              <a:defRPr sz="1800">
                <a:latin typeface="Trebuchet MS" pitchFamily="34" charset="0"/>
              </a:defRPr>
            </a:lvl5pPr>
          </a:lstStyle>
          <a:p>
            <a:pPr lvl="0"/>
            <a:r>
              <a:rPr lang="en-US" dirty="0"/>
              <a:t>Type in or paste your text here</a:t>
            </a:r>
          </a:p>
        </p:txBody>
      </p:sp>
      <p:sp>
        <p:nvSpPr>
          <p:cNvPr id="24" name="Text Placeholder 5"/>
          <p:cNvSpPr>
            <a:spLocks noGrp="1"/>
          </p:cNvSpPr>
          <p:nvPr>
            <p:ph type="body" sz="quarter" idx="24" hasCustomPrompt="1"/>
          </p:nvPr>
        </p:nvSpPr>
        <p:spPr>
          <a:xfrm>
            <a:off x="11366899" y="3510493"/>
            <a:ext cx="10184606" cy="531993"/>
          </a:xfrm>
          <a:prstGeom prst="rect">
            <a:avLst/>
          </a:prstGeom>
          <a:noFill/>
        </p:spPr>
        <p:txBody>
          <a:bodyPr wrap="square" lIns="65304" tIns="65304" rIns="65304" bIns="65304" anchor="ctr" anchorCtr="0">
            <a:spAutoFit/>
          </a:bodyPr>
          <a:lstStyle>
            <a:lvl1pPr marL="0" indent="0" algn="ctr">
              <a:buNone/>
              <a:defRPr sz="2600" b="1" u="sng" baseline="0">
                <a:solidFill>
                  <a:schemeClr val="accent5">
                    <a:lumMod val="50000"/>
                  </a:schemeClr>
                </a:solidFill>
              </a:defRPr>
            </a:lvl1pPr>
          </a:lstStyle>
          <a:p>
            <a:pPr lvl="0"/>
            <a:r>
              <a:rPr lang="en-US" dirty="0"/>
              <a:t>(click to add)  RESULTS</a:t>
            </a:r>
          </a:p>
        </p:txBody>
      </p:sp>
      <p:sp>
        <p:nvSpPr>
          <p:cNvPr id="25" name="Text Placeholder 5"/>
          <p:cNvSpPr>
            <a:spLocks noGrp="1"/>
          </p:cNvSpPr>
          <p:nvPr>
            <p:ph type="body" sz="quarter" idx="25" hasCustomPrompt="1"/>
          </p:nvPr>
        </p:nvSpPr>
        <p:spPr>
          <a:xfrm>
            <a:off x="22046806" y="3510493"/>
            <a:ext cx="10182022" cy="531993"/>
          </a:xfrm>
          <a:prstGeom prst="rect">
            <a:avLst/>
          </a:prstGeom>
          <a:noFill/>
        </p:spPr>
        <p:txBody>
          <a:bodyPr wrap="square" lIns="65304" tIns="65304" rIns="65304" bIns="65304" anchor="ctr" anchorCtr="0">
            <a:spAutoFit/>
          </a:bodyPr>
          <a:lstStyle>
            <a:lvl1pPr marL="0" indent="0" algn="ctr">
              <a:buNone/>
              <a:defRPr sz="2600" b="1" u="sng" baseline="0">
                <a:solidFill>
                  <a:schemeClr val="accent5">
                    <a:lumMod val="50000"/>
                  </a:schemeClr>
                </a:solidFill>
              </a:defRPr>
            </a:lvl1pPr>
          </a:lstStyle>
          <a:p>
            <a:pPr lvl="0"/>
            <a:r>
              <a:rPr lang="en-US" dirty="0"/>
              <a:t>(click to add)  CONCLUSIONS</a:t>
            </a:r>
          </a:p>
        </p:txBody>
      </p:sp>
      <p:sp>
        <p:nvSpPr>
          <p:cNvPr id="26" name="Text Placeholder 3"/>
          <p:cNvSpPr>
            <a:spLocks noGrp="1"/>
          </p:cNvSpPr>
          <p:nvPr>
            <p:ph type="body" sz="quarter" idx="26" hasCustomPrompt="1"/>
          </p:nvPr>
        </p:nvSpPr>
        <p:spPr>
          <a:xfrm>
            <a:off x="22046806" y="4002937"/>
            <a:ext cx="10182022" cy="606704"/>
          </a:xfrm>
          <a:prstGeom prst="rect">
            <a:avLst/>
          </a:prstGeom>
        </p:spPr>
        <p:txBody>
          <a:bodyPr wrap="square" lIns="163258" tIns="163258" rIns="163258" bIns="163258">
            <a:spAutoFit/>
          </a:bodyPr>
          <a:lstStyle>
            <a:lvl1pPr marL="0" indent="0">
              <a:buNone/>
              <a:defRPr sz="1800">
                <a:solidFill>
                  <a:schemeClr val="accent5">
                    <a:lumMod val="50000"/>
                  </a:schemeClr>
                </a:solidFill>
                <a:latin typeface="Times New Roman" panose="02020603050405020304" pitchFamily="18" charset="0"/>
                <a:cs typeface="Times New Roman" panose="02020603050405020304" pitchFamily="18" charset="0"/>
              </a:defRPr>
            </a:lvl1pPr>
            <a:lvl2pPr marL="1061176" indent="-408145">
              <a:defRPr sz="1800">
                <a:latin typeface="Trebuchet MS" pitchFamily="34" charset="0"/>
              </a:defRPr>
            </a:lvl2pPr>
            <a:lvl3pPr marL="1469322" indent="-408145">
              <a:defRPr sz="1800">
                <a:latin typeface="Trebuchet MS" pitchFamily="34" charset="0"/>
              </a:defRPr>
            </a:lvl3pPr>
            <a:lvl4pPr marL="1918281" indent="-448960">
              <a:defRPr sz="1800">
                <a:latin typeface="Trebuchet MS" pitchFamily="34" charset="0"/>
              </a:defRPr>
            </a:lvl4pPr>
            <a:lvl5pPr marL="2244797" indent="-326516">
              <a:defRPr sz="1800">
                <a:latin typeface="Trebuchet MS" pitchFamily="34" charset="0"/>
              </a:defRPr>
            </a:lvl5pPr>
          </a:lstStyle>
          <a:p>
            <a:pPr lvl="0"/>
            <a:r>
              <a:rPr lang="en-US" dirty="0"/>
              <a:t>Type in or paste your text here</a:t>
            </a:r>
          </a:p>
        </p:txBody>
      </p:sp>
      <p:sp>
        <p:nvSpPr>
          <p:cNvPr id="27" name="Text Placeholder 5"/>
          <p:cNvSpPr>
            <a:spLocks noGrp="1"/>
          </p:cNvSpPr>
          <p:nvPr>
            <p:ph type="body" sz="quarter" idx="27" hasCustomPrompt="1"/>
          </p:nvPr>
        </p:nvSpPr>
        <p:spPr>
          <a:xfrm>
            <a:off x="22046806" y="11473911"/>
            <a:ext cx="10182022" cy="531993"/>
          </a:xfrm>
          <a:prstGeom prst="rect">
            <a:avLst/>
          </a:prstGeom>
          <a:noFill/>
        </p:spPr>
        <p:txBody>
          <a:bodyPr wrap="square" lIns="65304" tIns="65304" rIns="65304" bIns="65304" anchor="ctr" anchorCtr="0">
            <a:spAutoFit/>
          </a:bodyPr>
          <a:lstStyle>
            <a:lvl1pPr marL="0" indent="0" algn="ctr">
              <a:buNone/>
              <a:defRPr sz="2600" b="1" u="sng" baseline="0">
                <a:solidFill>
                  <a:schemeClr val="accent5">
                    <a:lumMod val="50000"/>
                  </a:schemeClr>
                </a:solidFill>
              </a:defRPr>
            </a:lvl1pPr>
          </a:lstStyle>
          <a:p>
            <a:pPr lvl="0"/>
            <a:r>
              <a:rPr lang="en-US" dirty="0"/>
              <a:t>(click to add)  REFERENCES</a:t>
            </a:r>
          </a:p>
        </p:txBody>
      </p:sp>
      <p:sp>
        <p:nvSpPr>
          <p:cNvPr id="28" name="Text Placeholder 3"/>
          <p:cNvSpPr>
            <a:spLocks noGrp="1"/>
          </p:cNvSpPr>
          <p:nvPr>
            <p:ph type="body" sz="quarter" idx="28" hasCustomPrompt="1"/>
          </p:nvPr>
        </p:nvSpPr>
        <p:spPr>
          <a:xfrm>
            <a:off x="22043033" y="11966354"/>
            <a:ext cx="10185796" cy="606704"/>
          </a:xfrm>
          <a:prstGeom prst="rect">
            <a:avLst/>
          </a:prstGeom>
        </p:spPr>
        <p:txBody>
          <a:bodyPr wrap="square" lIns="163258" tIns="163258" rIns="163258" bIns="163258">
            <a:spAutoFit/>
          </a:bodyPr>
          <a:lstStyle>
            <a:lvl1pPr marL="0" indent="0">
              <a:buNone/>
              <a:tabLst/>
              <a:defRPr sz="1800">
                <a:solidFill>
                  <a:schemeClr val="accent5">
                    <a:lumMod val="50000"/>
                  </a:schemeClr>
                </a:solidFill>
                <a:latin typeface="Times New Roman" panose="02020603050405020304" pitchFamily="18" charset="0"/>
                <a:cs typeface="Times New Roman" panose="02020603050405020304" pitchFamily="18" charset="0"/>
              </a:defRPr>
            </a:lvl1pPr>
            <a:lvl2pPr marL="1061176" indent="-408145">
              <a:defRPr sz="1800">
                <a:latin typeface="Trebuchet MS" pitchFamily="34" charset="0"/>
              </a:defRPr>
            </a:lvl2pPr>
            <a:lvl3pPr marL="1469322" indent="-408145">
              <a:defRPr sz="1800">
                <a:latin typeface="Trebuchet MS" pitchFamily="34" charset="0"/>
              </a:defRPr>
            </a:lvl3pPr>
            <a:lvl4pPr marL="1918281" indent="-448960">
              <a:defRPr sz="1800">
                <a:latin typeface="Trebuchet MS" pitchFamily="34" charset="0"/>
              </a:defRPr>
            </a:lvl4pPr>
            <a:lvl5pPr marL="2244797" indent="-326516">
              <a:defRPr sz="1800">
                <a:latin typeface="Trebuchet MS" pitchFamily="34" charset="0"/>
              </a:defRPr>
            </a:lvl5pPr>
          </a:lstStyle>
          <a:p>
            <a:pPr lvl="0"/>
            <a:r>
              <a:rPr lang="en-US" dirty="0"/>
              <a:t>Type in or paste your text here</a:t>
            </a:r>
          </a:p>
        </p:txBody>
      </p:sp>
      <p:sp>
        <p:nvSpPr>
          <p:cNvPr id="29" name="Text Placeholder 5"/>
          <p:cNvSpPr>
            <a:spLocks noGrp="1"/>
          </p:cNvSpPr>
          <p:nvPr>
            <p:ph type="body" sz="quarter" idx="29" hasCustomPrompt="1"/>
          </p:nvPr>
        </p:nvSpPr>
        <p:spPr>
          <a:xfrm>
            <a:off x="22046806" y="17062451"/>
            <a:ext cx="10182022" cy="531993"/>
          </a:xfrm>
          <a:prstGeom prst="rect">
            <a:avLst/>
          </a:prstGeom>
          <a:noFill/>
        </p:spPr>
        <p:txBody>
          <a:bodyPr wrap="square" lIns="65304" tIns="65304" rIns="65304" bIns="65304" anchor="ctr" anchorCtr="0">
            <a:spAutoFit/>
          </a:bodyPr>
          <a:lstStyle>
            <a:lvl1pPr marL="0" indent="0" algn="ctr">
              <a:buNone/>
              <a:defRPr sz="2600" b="1" u="sng" baseline="0">
                <a:solidFill>
                  <a:schemeClr val="accent5">
                    <a:lumMod val="50000"/>
                  </a:schemeClr>
                </a:solidFill>
              </a:defRPr>
            </a:lvl1pPr>
          </a:lstStyle>
          <a:p>
            <a:pPr lvl="0"/>
            <a:r>
              <a:rPr lang="en-US" dirty="0"/>
              <a:t>(click to add)  ACKNOWLEDGEMENTS  or  CONTACT</a:t>
            </a:r>
          </a:p>
        </p:txBody>
      </p:sp>
      <p:sp>
        <p:nvSpPr>
          <p:cNvPr id="30" name="Text Placeholder 3"/>
          <p:cNvSpPr>
            <a:spLocks noGrp="1"/>
          </p:cNvSpPr>
          <p:nvPr>
            <p:ph type="body" sz="quarter" idx="30" hasCustomPrompt="1"/>
          </p:nvPr>
        </p:nvSpPr>
        <p:spPr>
          <a:xfrm>
            <a:off x="22046807" y="17612045"/>
            <a:ext cx="10185796" cy="606704"/>
          </a:xfrm>
          <a:prstGeom prst="rect">
            <a:avLst/>
          </a:prstGeom>
        </p:spPr>
        <p:txBody>
          <a:bodyPr wrap="square" lIns="163258" tIns="163258" rIns="163258" bIns="163258">
            <a:spAutoFit/>
          </a:bodyPr>
          <a:lstStyle>
            <a:lvl1pPr marL="0" indent="0">
              <a:buNone/>
              <a:defRPr sz="1800">
                <a:solidFill>
                  <a:schemeClr val="accent5">
                    <a:lumMod val="50000"/>
                  </a:schemeClr>
                </a:solidFill>
                <a:latin typeface="Times New Roman" panose="02020603050405020304" pitchFamily="18" charset="0"/>
                <a:cs typeface="Times New Roman" panose="02020603050405020304" pitchFamily="18" charset="0"/>
              </a:defRPr>
            </a:lvl1pPr>
            <a:lvl2pPr marL="1061176" indent="-408145">
              <a:defRPr sz="1800">
                <a:latin typeface="Trebuchet MS" pitchFamily="34" charset="0"/>
              </a:defRPr>
            </a:lvl2pPr>
            <a:lvl3pPr marL="1469322" indent="-408145">
              <a:defRPr sz="1800">
                <a:latin typeface="Trebuchet MS" pitchFamily="34" charset="0"/>
              </a:defRPr>
            </a:lvl3pPr>
            <a:lvl4pPr marL="1918281" indent="-448960">
              <a:defRPr sz="1800">
                <a:latin typeface="Trebuchet MS" pitchFamily="34" charset="0"/>
              </a:defRPr>
            </a:lvl4pPr>
            <a:lvl5pPr marL="2244797" indent="-326516">
              <a:defRPr sz="1800">
                <a:latin typeface="Trebuchet MS" pitchFamily="34" charset="0"/>
              </a:defRPr>
            </a:lvl5pPr>
          </a:lstStyle>
          <a:p>
            <a:pPr lvl="0"/>
            <a:r>
              <a:rPr lang="en-US" dirty="0"/>
              <a:t>Type in or paste your text here</a:t>
            </a:r>
          </a:p>
        </p:txBody>
      </p:sp>
      <p:sp>
        <p:nvSpPr>
          <p:cNvPr id="63" name="Text Placeholder 76"/>
          <p:cNvSpPr>
            <a:spLocks noGrp="1"/>
          </p:cNvSpPr>
          <p:nvPr>
            <p:ph type="body" sz="quarter" idx="150" hasCustomPrompt="1"/>
          </p:nvPr>
        </p:nvSpPr>
        <p:spPr>
          <a:xfrm>
            <a:off x="4378036" y="1522268"/>
            <a:ext cx="24162328" cy="805296"/>
          </a:xfrm>
          <a:prstGeom prst="rect">
            <a:avLst/>
          </a:prstGeom>
        </p:spPr>
        <p:txBody>
          <a:bodyPr>
            <a:normAutofit/>
          </a:bodyPr>
          <a:lstStyle>
            <a:lvl1pPr marL="0" indent="0" algn="ctr">
              <a:buFontTx/>
              <a:buNone/>
              <a:defRPr sz="4800">
                <a:solidFill>
                  <a:schemeClr val="bg1"/>
                </a:solidFill>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authors</a:t>
            </a:r>
          </a:p>
        </p:txBody>
      </p:sp>
      <p:sp>
        <p:nvSpPr>
          <p:cNvPr id="64" name="Text Placeholder 76"/>
          <p:cNvSpPr>
            <a:spLocks noGrp="1"/>
          </p:cNvSpPr>
          <p:nvPr>
            <p:ph type="body" sz="quarter" idx="184" hasCustomPrompt="1"/>
          </p:nvPr>
        </p:nvSpPr>
        <p:spPr>
          <a:xfrm>
            <a:off x="4378036" y="2305475"/>
            <a:ext cx="24162328" cy="634555"/>
          </a:xfrm>
          <a:prstGeom prst="rect">
            <a:avLst/>
          </a:prstGeom>
        </p:spPr>
        <p:txBody>
          <a:bodyPr>
            <a:normAutofit/>
          </a:bodyPr>
          <a:lstStyle>
            <a:lvl1pPr marL="0" indent="0" algn="ctr">
              <a:buFontTx/>
              <a:buNone/>
              <a:defRPr sz="4000">
                <a:solidFill>
                  <a:schemeClr val="bg1"/>
                </a:solidFill>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affiliations</a:t>
            </a:r>
          </a:p>
        </p:txBody>
      </p:sp>
      <p:sp>
        <p:nvSpPr>
          <p:cNvPr id="65" name="Text Placeholder 76"/>
          <p:cNvSpPr>
            <a:spLocks noGrp="1"/>
          </p:cNvSpPr>
          <p:nvPr>
            <p:ph type="body" sz="quarter" idx="185" hasCustomPrompt="1"/>
          </p:nvPr>
        </p:nvSpPr>
        <p:spPr>
          <a:xfrm>
            <a:off x="4378036" y="319262"/>
            <a:ext cx="24162328" cy="1203006"/>
          </a:xfrm>
          <a:prstGeom prst="rect">
            <a:avLst/>
          </a:prstGeom>
        </p:spPr>
        <p:txBody>
          <a:bodyPr>
            <a:normAutofit/>
          </a:bodyPr>
          <a:lstStyle>
            <a:lvl1pPr marL="0" indent="0" algn="ctr">
              <a:buFontTx/>
              <a:buNone/>
              <a:defRPr sz="7200" b="1">
                <a:solidFill>
                  <a:schemeClr val="bg1"/>
                </a:solidFill>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title</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1_Standard 3 columns">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678140" y="4002937"/>
            <a:ext cx="10193458" cy="606704"/>
          </a:xfrm>
          <a:prstGeom prst="rect">
            <a:avLst/>
          </a:prstGeom>
        </p:spPr>
        <p:txBody>
          <a:bodyPr wrap="square" lIns="163258" tIns="163258" rIns="163258" bIns="163258">
            <a:spAutoFit/>
          </a:bodyPr>
          <a:lstStyle>
            <a:lvl1pPr marL="0" indent="0">
              <a:buNone/>
              <a:defRPr sz="1800">
                <a:solidFill>
                  <a:schemeClr val="accent5">
                    <a:lumMod val="50000"/>
                  </a:schemeClr>
                </a:solidFill>
                <a:latin typeface="Times New Roman" panose="02020603050405020304" pitchFamily="18" charset="0"/>
                <a:cs typeface="Times New Roman" panose="02020603050405020304" pitchFamily="18" charset="0"/>
              </a:defRPr>
            </a:lvl1pPr>
            <a:lvl2pPr marL="1061176" indent="-408145">
              <a:defRPr sz="1800">
                <a:latin typeface="Trebuchet MS" pitchFamily="34" charset="0"/>
              </a:defRPr>
            </a:lvl2pPr>
            <a:lvl3pPr marL="1469322" indent="-408145">
              <a:defRPr sz="1800">
                <a:latin typeface="Trebuchet MS" pitchFamily="34" charset="0"/>
              </a:defRPr>
            </a:lvl3pPr>
            <a:lvl4pPr marL="1918281" indent="-448960">
              <a:defRPr sz="1800">
                <a:latin typeface="Trebuchet MS" pitchFamily="34" charset="0"/>
              </a:defRPr>
            </a:lvl4pPr>
            <a:lvl5pPr marL="2244797" indent="-326516">
              <a:defRPr sz="1800">
                <a:latin typeface="Trebuchet MS" pitchFamily="34" charset="0"/>
              </a:defRPr>
            </a:lvl5pPr>
          </a:lstStyle>
          <a:p>
            <a:pPr lvl="0"/>
            <a:r>
              <a:rPr lang="en-US" dirty="0"/>
              <a:t>Type in or paste your text here</a:t>
            </a:r>
          </a:p>
        </p:txBody>
      </p:sp>
      <p:sp>
        <p:nvSpPr>
          <p:cNvPr id="6" name="Text Placeholder 5"/>
          <p:cNvSpPr>
            <a:spLocks noGrp="1"/>
          </p:cNvSpPr>
          <p:nvPr>
            <p:ph type="body" sz="quarter" idx="11" hasCustomPrompt="1"/>
          </p:nvPr>
        </p:nvSpPr>
        <p:spPr>
          <a:xfrm>
            <a:off x="691753" y="3510493"/>
            <a:ext cx="10179845" cy="531993"/>
          </a:xfrm>
          <a:prstGeom prst="rect">
            <a:avLst/>
          </a:prstGeom>
          <a:noFill/>
        </p:spPr>
        <p:txBody>
          <a:bodyPr wrap="square" lIns="65304" tIns="65304" rIns="65304" bIns="65304" anchor="ctr" anchorCtr="0">
            <a:spAutoFit/>
          </a:bodyPr>
          <a:lstStyle>
            <a:lvl1pPr marL="0" indent="0" algn="ctr">
              <a:buNone/>
              <a:defRPr sz="2600" b="1" u="sng" baseline="0">
                <a:solidFill>
                  <a:schemeClr val="accent5">
                    <a:lumMod val="50000"/>
                  </a:schemeClr>
                </a:solidFill>
              </a:defRPr>
            </a:lvl1pPr>
          </a:lstStyle>
          <a:p>
            <a:pPr lvl="0"/>
            <a:r>
              <a:rPr lang="en-US" dirty="0"/>
              <a:t>(click to add) INTRODUCTION or ABSTRACT</a:t>
            </a:r>
          </a:p>
        </p:txBody>
      </p:sp>
      <p:sp>
        <p:nvSpPr>
          <p:cNvPr id="19" name="Text Placeholder 3"/>
          <p:cNvSpPr>
            <a:spLocks noGrp="1"/>
          </p:cNvSpPr>
          <p:nvPr>
            <p:ph type="body" sz="quarter" idx="19" hasCustomPrompt="1"/>
          </p:nvPr>
        </p:nvSpPr>
        <p:spPr>
          <a:xfrm>
            <a:off x="691754" y="12023504"/>
            <a:ext cx="10194648" cy="606704"/>
          </a:xfrm>
          <a:prstGeom prst="rect">
            <a:avLst/>
          </a:prstGeom>
        </p:spPr>
        <p:txBody>
          <a:bodyPr wrap="square" lIns="163258" tIns="163258" rIns="163258" bIns="163258">
            <a:spAutoFit/>
          </a:bodyPr>
          <a:lstStyle>
            <a:lvl1pPr marL="0" indent="0">
              <a:buNone/>
              <a:defRPr sz="1800">
                <a:solidFill>
                  <a:schemeClr val="accent5">
                    <a:lumMod val="50000"/>
                  </a:schemeClr>
                </a:solidFill>
                <a:latin typeface="Times New Roman" panose="02020603050405020304" pitchFamily="18" charset="0"/>
                <a:cs typeface="Times New Roman" panose="02020603050405020304" pitchFamily="18" charset="0"/>
              </a:defRPr>
            </a:lvl1pPr>
            <a:lvl2pPr marL="1061176" indent="-408145">
              <a:defRPr sz="1800">
                <a:latin typeface="Trebuchet MS" pitchFamily="34" charset="0"/>
              </a:defRPr>
            </a:lvl2pPr>
            <a:lvl3pPr marL="1469322" indent="-408145">
              <a:defRPr sz="1800">
                <a:latin typeface="Trebuchet MS" pitchFamily="34" charset="0"/>
              </a:defRPr>
            </a:lvl3pPr>
            <a:lvl4pPr marL="1918281" indent="-448960">
              <a:defRPr sz="1800">
                <a:latin typeface="Trebuchet MS" pitchFamily="34" charset="0"/>
              </a:defRPr>
            </a:lvl4pPr>
            <a:lvl5pPr marL="2244797" indent="-326516">
              <a:defRPr sz="1800">
                <a:latin typeface="Trebuchet MS" pitchFamily="34" charset="0"/>
              </a:defRPr>
            </a:lvl5pPr>
          </a:lstStyle>
          <a:p>
            <a:pPr lvl="0"/>
            <a:r>
              <a:rPr lang="en-US" dirty="0"/>
              <a:t>Type in or paste your text here</a:t>
            </a:r>
          </a:p>
        </p:txBody>
      </p:sp>
      <p:sp>
        <p:nvSpPr>
          <p:cNvPr id="20" name="Text Placeholder 5"/>
          <p:cNvSpPr>
            <a:spLocks noGrp="1"/>
          </p:cNvSpPr>
          <p:nvPr>
            <p:ph type="body" sz="quarter" idx="20" hasCustomPrompt="1"/>
          </p:nvPr>
        </p:nvSpPr>
        <p:spPr>
          <a:xfrm>
            <a:off x="706560" y="11495316"/>
            <a:ext cx="10179844" cy="531993"/>
          </a:xfrm>
          <a:prstGeom prst="rect">
            <a:avLst/>
          </a:prstGeom>
          <a:noFill/>
        </p:spPr>
        <p:txBody>
          <a:bodyPr wrap="square" lIns="65304" tIns="65304" rIns="65304" bIns="65304" anchor="ctr" anchorCtr="0">
            <a:spAutoFit/>
          </a:bodyPr>
          <a:lstStyle>
            <a:lvl1pPr marL="0" indent="0" algn="ctr">
              <a:buNone/>
              <a:defRPr sz="2600" b="1" u="sng" baseline="0">
                <a:solidFill>
                  <a:schemeClr val="accent5">
                    <a:lumMod val="50000"/>
                  </a:schemeClr>
                </a:solidFill>
              </a:defRPr>
            </a:lvl1pPr>
          </a:lstStyle>
          <a:p>
            <a:pPr lvl="0"/>
            <a:r>
              <a:rPr lang="en-US" dirty="0"/>
              <a:t>(click to add)  OBJECTIVES</a:t>
            </a:r>
          </a:p>
        </p:txBody>
      </p:sp>
      <p:sp>
        <p:nvSpPr>
          <p:cNvPr id="21" name="Text Placeholder 3"/>
          <p:cNvSpPr>
            <a:spLocks noGrp="1"/>
          </p:cNvSpPr>
          <p:nvPr>
            <p:ph type="body" sz="quarter" idx="21" hasCustomPrompt="1"/>
          </p:nvPr>
        </p:nvSpPr>
        <p:spPr>
          <a:xfrm>
            <a:off x="11365707" y="14259907"/>
            <a:ext cx="10178651" cy="606704"/>
          </a:xfrm>
          <a:prstGeom prst="rect">
            <a:avLst/>
          </a:prstGeom>
        </p:spPr>
        <p:txBody>
          <a:bodyPr wrap="square" lIns="163258" tIns="163258" rIns="163258" bIns="163258">
            <a:spAutoFit/>
          </a:bodyPr>
          <a:lstStyle>
            <a:lvl1pPr marL="0" indent="0">
              <a:buNone/>
              <a:defRPr sz="1800">
                <a:solidFill>
                  <a:schemeClr val="accent5">
                    <a:lumMod val="50000"/>
                  </a:schemeClr>
                </a:solidFill>
                <a:latin typeface="Times New Roman" panose="02020603050405020304" pitchFamily="18" charset="0"/>
                <a:cs typeface="Times New Roman" panose="02020603050405020304" pitchFamily="18" charset="0"/>
              </a:defRPr>
            </a:lvl1pPr>
            <a:lvl2pPr marL="1061176" indent="-408145">
              <a:defRPr sz="1800">
                <a:latin typeface="Trebuchet MS" pitchFamily="34" charset="0"/>
              </a:defRPr>
            </a:lvl2pPr>
            <a:lvl3pPr marL="1469322" indent="-408145">
              <a:defRPr sz="1800">
                <a:latin typeface="Trebuchet MS" pitchFamily="34" charset="0"/>
              </a:defRPr>
            </a:lvl3pPr>
            <a:lvl4pPr marL="1918281" indent="-448960">
              <a:defRPr sz="1800">
                <a:latin typeface="Trebuchet MS" pitchFamily="34" charset="0"/>
              </a:defRPr>
            </a:lvl4pPr>
            <a:lvl5pPr marL="2244797" indent="-326516">
              <a:defRPr sz="1800">
                <a:latin typeface="Trebuchet MS" pitchFamily="34" charset="0"/>
              </a:defRPr>
            </a:lvl5pPr>
          </a:lstStyle>
          <a:p>
            <a:pPr lvl="0"/>
            <a:r>
              <a:rPr lang="en-US" dirty="0"/>
              <a:t>Type in or paste your text here</a:t>
            </a:r>
          </a:p>
        </p:txBody>
      </p:sp>
      <p:sp>
        <p:nvSpPr>
          <p:cNvPr id="22" name="Text Placeholder 5"/>
          <p:cNvSpPr>
            <a:spLocks noGrp="1"/>
          </p:cNvSpPr>
          <p:nvPr>
            <p:ph type="body" sz="quarter" idx="22" hasCustomPrompt="1"/>
          </p:nvPr>
        </p:nvSpPr>
        <p:spPr>
          <a:xfrm>
            <a:off x="11365707" y="13715605"/>
            <a:ext cx="10178651" cy="531993"/>
          </a:xfrm>
          <a:prstGeom prst="rect">
            <a:avLst/>
          </a:prstGeom>
          <a:noFill/>
        </p:spPr>
        <p:txBody>
          <a:bodyPr wrap="square" lIns="65304" tIns="65304" rIns="65304" bIns="65304" anchor="ctr" anchorCtr="0">
            <a:spAutoFit/>
          </a:bodyPr>
          <a:lstStyle>
            <a:lvl1pPr marL="0" indent="0" algn="ctr">
              <a:buNone/>
              <a:defRPr sz="2600" b="1" u="sng" baseline="0">
                <a:solidFill>
                  <a:schemeClr val="accent5">
                    <a:lumMod val="50000"/>
                  </a:schemeClr>
                </a:solidFill>
              </a:defRPr>
            </a:lvl1pPr>
          </a:lstStyle>
          <a:p>
            <a:pPr lvl="0"/>
            <a:r>
              <a:rPr lang="en-US" dirty="0"/>
              <a:t>(click to add)  MATERIALS &amp; METHODS</a:t>
            </a:r>
          </a:p>
        </p:txBody>
      </p:sp>
      <p:sp>
        <p:nvSpPr>
          <p:cNvPr id="23" name="Text Placeholder 3"/>
          <p:cNvSpPr>
            <a:spLocks noGrp="1"/>
          </p:cNvSpPr>
          <p:nvPr>
            <p:ph type="body" sz="quarter" idx="23" hasCustomPrompt="1"/>
          </p:nvPr>
        </p:nvSpPr>
        <p:spPr>
          <a:xfrm>
            <a:off x="11371661" y="4002937"/>
            <a:ext cx="10178651" cy="606704"/>
          </a:xfrm>
          <a:prstGeom prst="rect">
            <a:avLst/>
          </a:prstGeom>
        </p:spPr>
        <p:txBody>
          <a:bodyPr wrap="square" lIns="163258" tIns="163258" rIns="163258" bIns="163258">
            <a:spAutoFit/>
          </a:bodyPr>
          <a:lstStyle>
            <a:lvl1pPr marL="0" indent="0">
              <a:buNone/>
              <a:defRPr sz="1800">
                <a:solidFill>
                  <a:schemeClr val="accent5">
                    <a:lumMod val="50000"/>
                  </a:schemeClr>
                </a:solidFill>
                <a:latin typeface="Times New Roman" panose="02020603050405020304" pitchFamily="18" charset="0"/>
                <a:cs typeface="Times New Roman" panose="02020603050405020304" pitchFamily="18" charset="0"/>
              </a:defRPr>
            </a:lvl1pPr>
            <a:lvl2pPr marL="1061176" indent="-408145">
              <a:defRPr sz="1800">
                <a:latin typeface="Trebuchet MS" pitchFamily="34" charset="0"/>
              </a:defRPr>
            </a:lvl2pPr>
            <a:lvl3pPr marL="1469322" indent="-408145">
              <a:defRPr sz="1800">
                <a:latin typeface="Trebuchet MS" pitchFamily="34" charset="0"/>
              </a:defRPr>
            </a:lvl3pPr>
            <a:lvl4pPr marL="1918281" indent="-448960">
              <a:defRPr sz="1800">
                <a:latin typeface="Trebuchet MS" pitchFamily="34" charset="0"/>
              </a:defRPr>
            </a:lvl4pPr>
            <a:lvl5pPr marL="2244797" indent="-326516">
              <a:defRPr sz="1800">
                <a:latin typeface="Trebuchet MS" pitchFamily="34" charset="0"/>
              </a:defRPr>
            </a:lvl5pPr>
          </a:lstStyle>
          <a:p>
            <a:pPr lvl="0"/>
            <a:r>
              <a:rPr lang="en-US" dirty="0"/>
              <a:t>Type in or paste your text here</a:t>
            </a:r>
          </a:p>
        </p:txBody>
      </p:sp>
      <p:sp>
        <p:nvSpPr>
          <p:cNvPr id="24" name="Text Placeholder 5"/>
          <p:cNvSpPr>
            <a:spLocks noGrp="1"/>
          </p:cNvSpPr>
          <p:nvPr>
            <p:ph type="body" sz="quarter" idx="24" hasCustomPrompt="1"/>
          </p:nvPr>
        </p:nvSpPr>
        <p:spPr>
          <a:xfrm>
            <a:off x="11366899" y="3510493"/>
            <a:ext cx="10184606" cy="531993"/>
          </a:xfrm>
          <a:prstGeom prst="rect">
            <a:avLst/>
          </a:prstGeom>
          <a:noFill/>
        </p:spPr>
        <p:txBody>
          <a:bodyPr wrap="square" lIns="65304" tIns="65304" rIns="65304" bIns="65304" anchor="ctr" anchorCtr="0">
            <a:spAutoFit/>
          </a:bodyPr>
          <a:lstStyle>
            <a:lvl1pPr marL="0" indent="0" algn="ctr">
              <a:buNone/>
              <a:defRPr sz="2600" b="1" u="sng" baseline="0">
                <a:solidFill>
                  <a:schemeClr val="accent5">
                    <a:lumMod val="50000"/>
                  </a:schemeClr>
                </a:solidFill>
              </a:defRPr>
            </a:lvl1pPr>
          </a:lstStyle>
          <a:p>
            <a:pPr lvl="0"/>
            <a:r>
              <a:rPr lang="en-US" dirty="0"/>
              <a:t>(click to add)  RESULTS</a:t>
            </a:r>
          </a:p>
        </p:txBody>
      </p:sp>
      <p:sp>
        <p:nvSpPr>
          <p:cNvPr id="25" name="Text Placeholder 5"/>
          <p:cNvSpPr>
            <a:spLocks noGrp="1"/>
          </p:cNvSpPr>
          <p:nvPr>
            <p:ph type="body" sz="quarter" idx="25" hasCustomPrompt="1"/>
          </p:nvPr>
        </p:nvSpPr>
        <p:spPr>
          <a:xfrm>
            <a:off x="22046806" y="3510493"/>
            <a:ext cx="10182022" cy="531993"/>
          </a:xfrm>
          <a:prstGeom prst="rect">
            <a:avLst/>
          </a:prstGeom>
          <a:noFill/>
        </p:spPr>
        <p:txBody>
          <a:bodyPr wrap="square" lIns="65304" tIns="65304" rIns="65304" bIns="65304" anchor="ctr" anchorCtr="0">
            <a:spAutoFit/>
          </a:bodyPr>
          <a:lstStyle>
            <a:lvl1pPr marL="0" indent="0" algn="ctr">
              <a:buNone/>
              <a:defRPr sz="2600" b="1" u="sng" baseline="0">
                <a:solidFill>
                  <a:schemeClr val="accent5">
                    <a:lumMod val="50000"/>
                  </a:schemeClr>
                </a:solidFill>
              </a:defRPr>
            </a:lvl1pPr>
          </a:lstStyle>
          <a:p>
            <a:pPr lvl="0"/>
            <a:r>
              <a:rPr lang="en-US" dirty="0"/>
              <a:t>(click to add)  CONCLUSIONS</a:t>
            </a:r>
          </a:p>
        </p:txBody>
      </p:sp>
      <p:sp>
        <p:nvSpPr>
          <p:cNvPr id="26" name="Text Placeholder 3"/>
          <p:cNvSpPr>
            <a:spLocks noGrp="1"/>
          </p:cNvSpPr>
          <p:nvPr>
            <p:ph type="body" sz="quarter" idx="26" hasCustomPrompt="1"/>
          </p:nvPr>
        </p:nvSpPr>
        <p:spPr>
          <a:xfrm>
            <a:off x="22046806" y="4002937"/>
            <a:ext cx="10182022" cy="606704"/>
          </a:xfrm>
          <a:prstGeom prst="rect">
            <a:avLst/>
          </a:prstGeom>
        </p:spPr>
        <p:txBody>
          <a:bodyPr wrap="square" lIns="163258" tIns="163258" rIns="163258" bIns="163258">
            <a:spAutoFit/>
          </a:bodyPr>
          <a:lstStyle>
            <a:lvl1pPr marL="0" indent="0">
              <a:buNone/>
              <a:defRPr sz="1800">
                <a:solidFill>
                  <a:schemeClr val="accent5">
                    <a:lumMod val="50000"/>
                  </a:schemeClr>
                </a:solidFill>
                <a:latin typeface="Times New Roman" panose="02020603050405020304" pitchFamily="18" charset="0"/>
                <a:cs typeface="Times New Roman" panose="02020603050405020304" pitchFamily="18" charset="0"/>
              </a:defRPr>
            </a:lvl1pPr>
            <a:lvl2pPr marL="1061176" indent="-408145">
              <a:defRPr sz="1800">
                <a:latin typeface="Trebuchet MS" pitchFamily="34" charset="0"/>
              </a:defRPr>
            </a:lvl2pPr>
            <a:lvl3pPr marL="1469322" indent="-408145">
              <a:defRPr sz="1800">
                <a:latin typeface="Trebuchet MS" pitchFamily="34" charset="0"/>
              </a:defRPr>
            </a:lvl3pPr>
            <a:lvl4pPr marL="1918281" indent="-448960">
              <a:defRPr sz="1800">
                <a:latin typeface="Trebuchet MS" pitchFamily="34" charset="0"/>
              </a:defRPr>
            </a:lvl4pPr>
            <a:lvl5pPr marL="2244797" indent="-326516">
              <a:defRPr sz="1800">
                <a:latin typeface="Trebuchet MS" pitchFamily="34" charset="0"/>
              </a:defRPr>
            </a:lvl5pPr>
          </a:lstStyle>
          <a:p>
            <a:pPr lvl="0"/>
            <a:r>
              <a:rPr lang="en-US" dirty="0"/>
              <a:t>Type in or paste your text here</a:t>
            </a:r>
          </a:p>
        </p:txBody>
      </p:sp>
      <p:sp>
        <p:nvSpPr>
          <p:cNvPr id="27" name="Text Placeholder 5"/>
          <p:cNvSpPr>
            <a:spLocks noGrp="1"/>
          </p:cNvSpPr>
          <p:nvPr>
            <p:ph type="body" sz="quarter" idx="27" hasCustomPrompt="1"/>
          </p:nvPr>
        </p:nvSpPr>
        <p:spPr>
          <a:xfrm>
            <a:off x="22046806" y="11473911"/>
            <a:ext cx="10182022" cy="531993"/>
          </a:xfrm>
          <a:prstGeom prst="rect">
            <a:avLst/>
          </a:prstGeom>
          <a:noFill/>
        </p:spPr>
        <p:txBody>
          <a:bodyPr wrap="square" lIns="65304" tIns="65304" rIns="65304" bIns="65304" anchor="ctr" anchorCtr="0">
            <a:spAutoFit/>
          </a:bodyPr>
          <a:lstStyle>
            <a:lvl1pPr marL="0" indent="0" algn="ctr">
              <a:buNone/>
              <a:defRPr sz="2600" b="1" u="sng" baseline="0">
                <a:solidFill>
                  <a:schemeClr val="accent5">
                    <a:lumMod val="50000"/>
                  </a:schemeClr>
                </a:solidFill>
              </a:defRPr>
            </a:lvl1pPr>
          </a:lstStyle>
          <a:p>
            <a:pPr lvl="0"/>
            <a:r>
              <a:rPr lang="en-US" dirty="0"/>
              <a:t>(click to add)  REFERENCES</a:t>
            </a:r>
          </a:p>
        </p:txBody>
      </p:sp>
      <p:sp>
        <p:nvSpPr>
          <p:cNvPr id="28" name="Text Placeholder 3"/>
          <p:cNvSpPr>
            <a:spLocks noGrp="1"/>
          </p:cNvSpPr>
          <p:nvPr>
            <p:ph type="body" sz="quarter" idx="28" hasCustomPrompt="1"/>
          </p:nvPr>
        </p:nvSpPr>
        <p:spPr>
          <a:xfrm>
            <a:off x="22043033" y="11966354"/>
            <a:ext cx="10185796" cy="606704"/>
          </a:xfrm>
          <a:prstGeom prst="rect">
            <a:avLst/>
          </a:prstGeom>
        </p:spPr>
        <p:txBody>
          <a:bodyPr wrap="square" lIns="163258" tIns="163258" rIns="163258" bIns="163258">
            <a:spAutoFit/>
          </a:bodyPr>
          <a:lstStyle>
            <a:lvl1pPr marL="0" indent="0">
              <a:buNone/>
              <a:tabLst/>
              <a:defRPr sz="1800">
                <a:solidFill>
                  <a:schemeClr val="accent5">
                    <a:lumMod val="50000"/>
                  </a:schemeClr>
                </a:solidFill>
                <a:latin typeface="Times New Roman" panose="02020603050405020304" pitchFamily="18" charset="0"/>
                <a:cs typeface="Times New Roman" panose="02020603050405020304" pitchFamily="18" charset="0"/>
              </a:defRPr>
            </a:lvl1pPr>
            <a:lvl2pPr marL="1061176" indent="-408145">
              <a:defRPr sz="1800">
                <a:latin typeface="Trebuchet MS" pitchFamily="34" charset="0"/>
              </a:defRPr>
            </a:lvl2pPr>
            <a:lvl3pPr marL="1469322" indent="-408145">
              <a:defRPr sz="1800">
                <a:latin typeface="Trebuchet MS" pitchFamily="34" charset="0"/>
              </a:defRPr>
            </a:lvl3pPr>
            <a:lvl4pPr marL="1918281" indent="-448960">
              <a:defRPr sz="1800">
                <a:latin typeface="Trebuchet MS" pitchFamily="34" charset="0"/>
              </a:defRPr>
            </a:lvl4pPr>
            <a:lvl5pPr marL="2244797" indent="-326516">
              <a:defRPr sz="1800">
                <a:latin typeface="Trebuchet MS" pitchFamily="34" charset="0"/>
              </a:defRPr>
            </a:lvl5pPr>
          </a:lstStyle>
          <a:p>
            <a:pPr lvl="0"/>
            <a:r>
              <a:rPr lang="en-US" dirty="0"/>
              <a:t>Type in or paste your text here</a:t>
            </a:r>
          </a:p>
        </p:txBody>
      </p:sp>
      <p:sp>
        <p:nvSpPr>
          <p:cNvPr id="29" name="Text Placeholder 5"/>
          <p:cNvSpPr>
            <a:spLocks noGrp="1"/>
          </p:cNvSpPr>
          <p:nvPr>
            <p:ph type="body" sz="quarter" idx="29" hasCustomPrompt="1"/>
          </p:nvPr>
        </p:nvSpPr>
        <p:spPr>
          <a:xfrm>
            <a:off x="22046806" y="17062451"/>
            <a:ext cx="10182022" cy="531993"/>
          </a:xfrm>
          <a:prstGeom prst="rect">
            <a:avLst/>
          </a:prstGeom>
          <a:noFill/>
        </p:spPr>
        <p:txBody>
          <a:bodyPr wrap="square" lIns="65304" tIns="65304" rIns="65304" bIns="65304" anchor="ctr" anchorCtr="0">
            <a:spAutoFit/>
          </a:bodyPr>
          <a:lstStyle>
            <a:lvl1pPr marL="0" indent="0" algn="ctr">
              <a:buNone/>
              <a:defRPr sz="2600" b="1" u="sng" baseline="0">
                <a:solidFill>
                  <a:schemeClr val="accent5">
                    <a:lumMod val="50000"/>
                  </a:schemeClr>
                </a:solidFill>
              </a:defRPr>
            </a:lvl1pPr>
          </a:lstStyle>
          <a:p>
            <a:pPr lvl="0"/>
            <a:r>
              <a:rPr lang="en-US" dirty="0"/>
              <a:t>(click to add)  ACKNOWLEDGEMENTS  or  CONTACT</a:t>
            </a:r>
          </a:p>
        </p:txBody>
      </p:sp>
      <p:sp>
        <p:nvSpPr>
          <p:cNvPr id="30" name="Text Placeholder 3"/>
          <p:cNvSpPr>
            <a:spLocks noGrp="1"/>
          </p:cNvSpPr>
          <p:nvPr>
            <p:ph type="body" sz="quarter" idx="30" hasCustomPrompt="1"/>
          </p:nvPr>
        </p:nvSpPr>
        <p:spPr>
          <a:xfrm>
            <a:off x="22046807" y="17612045"/>
            <a:ext cx="10185796" cy="606704"/>
          </a:xfrm>
          <a:prstGeom prst="rect">
            <a:avLst/>
          </a:prstGeom>
        </p:spPr>
        <p:txBody>
          <a:bodyPr wrap="square" lIns="163258" tIns="163258" rIns="163258" bIns="163258">
            <a:spAutoFit/>
          </a:bodyPr>
          <a:lstStyle>
            <a:lvl1pPr marL="0" indent="0">
              <a:buNone/>
              <a:defRPr sz="1800">
                <a:solidFill>
                  <a:schemeClr val="accent5">
                    <a:lumMod val="50000"/>
                  </a:schemeClr>
                </a:solidFill>
                <a:latin typeface="Times New Roman" panose="02020603050405020304" pitchFamily="18" charset="0"/>
                <a:cs typeface="Times New Roman" panose="02020603050405020304" pitchFamily="18" charset="0"/>
              </a:defRPr>
            </a:lvl1pPr>
            <a:lvl2pPr marL="1061176" indent="-408145">
              <a:defRPr sz="1800">
                <a:latin typeface="Trebuchet MS" pitchFamily="34" charset="0"/>
              </a:defRPr>
            </a:lvl2pPr>
            <a:lvl3pPr marL="1469322" indent="-408145">
              <a:defRPr sz="1800">
                <a:latin typeface="Trebuchet MS" pitchFamily="34" charset="0"/>
              </a:defRPr>
            </a:lvl3pPr>
            <a:lvl4pPr marL="1918281" indent="-448960">
              <a:defRPr sz="1800">
                <a:latin typeface="Trebuchet MS" pitchFamily="34" charset="0"/>
              </a:defRPr>
            </a:lvl4pPr>
            <a:lvl5pPr marL="2244797" indent="-326516">
              <a:defRPr sz="1800">
                <a:latin typeface="Trebuchet MS" pitchFamily="34" charset="0"/>
              </a:defRPr>
            </a:lvl5pPr>
          </a:lstStyle>
          <a:p>
            <a:pPr lvl="0"/>
            <a:r>
              <a:rPr lang="en-US" dirty="0"/>
              <a:t>Type in or paste your text here</a:t>
            </a:r>
          </a:p>
        </p:txBody>
      </p:sp>
      <p:sp>
        <p:nvSpPr>
          <p:cNvPr id="63" name="Text Placeholder 76"/>
          <p:cNvSpPr>
            <a:spLocks noGrp="1"/>
          </p:cNvSpPr>
          <p:nvPr>
            <p:ph type="body" sz="quarter" idx="150" hasCustomPrompt="1"/>
          </p:nvPr>
        </p:nvSpPr>
        <p:spPr>
          <a:xfrm>
            <a:off x="4378036" y="1522268"/>
            <a:ext cx="24162328" cy="805296"/>
          </a:xfrm>
          <a:prstGeom prst="rect">
            <a:avLst/>
          </a:prstGeom>
        </p:spPr>
        <p:txBody>
          <a:bodyPr>
            <a:normAutofit/>
          </a:bodyPr>
          <a:lstStyle>
            <a:lvl1pPr marL="0" indent="0" algn="ctr">
              <a:buFontTx/>
              <a:buNone/>
              <a:defRPr sz="4800">
                <a:solidFill>
                  <a:schemeClr val="bg1"/>
                </a:solidFill>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authors</a:t>
            </a:r>
          </a:p>
        </p:txBody>
      </p:sp>
      <p:sp>
        <p:nvSpPr>
          <p:cNvPr id="64" name="Text Placeholder 76"/>
          <p:cNvSpPr>
            <a:spLocks noGrp="1"/>
          </p:cNvSpPr>
          <p:nvPr>
            <p:ph type="body" sz="quarter" idx="184" hasCustomPrompt="1"/>
          </p:nvPr>
        </p:nvSpPr>
        <p:spPr>
          <a:xfrm>
            <a:off x="4378036" y="2305475"/>
            <a:ext cx="24162328" cy="634555"/>
          </a:xfrm>
          <a:prstGeom prst="rect">
            <a:avLst/>
          </a:prstGeom>
        </p:spPr>
        <p:txBody>
          <a:bodyPr>
            <a:normAutofit/>
          </a:bodyPr>
          <a:lstStyle>
            <a:lvl1pPr marL="0" indent="0" algn="ctr">
              <a:buFontTx/>
              <a:buNone/>
              <a:defRPr sz="4000">
                <a:solidFill>
                  <a:schemeClr val="bg1"/>
                </a:solidFill>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affiliations</a:t>
            </a:r>
          </a:p>
        </p:txBody>
      </p:sp>
      <p:sp>
        <p:nvSpPr>
          <p:cNvPr id="65" name="Text Placeholder 76"/>
          <p:cNvSpPr>
            <a:spLocks noGrp="1"/>
          </p:cNvSpPr>
          <p:nvPr>
            <p:ph type="body" sz="quarter" idx="185" hasCustomPrompt="1"/>
          </p:nvPr>
        </p:nvSpPr>
        <p:spPr>
          <a:xfrm>
            <a:off x="4378036" y="319262"/>
            <a:ext cx="24162328" cy="1203006"/>
          </a:xfrm>
          <a:prstGeom prst="rect">
            <a:avLst/>
          </a:prstGeom>
        </p:spPr>
        <p:txBody>
          <a:bodyPr>
            <a:normAutofit/>
          </a:bodyPr>
          <a:lstStyle>
            <a:lvl1pPr marL="0" indent="0" algn="ctr">
              <a:buFontTx/>
              <a:buNone/>
              <a:defRPr sz="7200" b="1">
                <a:solidFill>
                  <a:schemeClr val="bg1"/>
                </a:solidFill>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title</a:t>
            </a:r>
          </a:p>
        </p:txBody>
      </p:sp>
    </p:spTree>
    <p:extLst>
      <p:ext uri="{BB962C8B-B14F-4D97-AF65-F5344CB8AC3E}">
        <p14:creationId xmlns:p14="http://schemas.microsoft.com/office/powerpoint/2010/main" val="15599180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Wide center column">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678141" y="4002937"/>
            <a:ext cx="7542610" cy="606704"/>
          </a:xfrm>
          <a:prstGeom prst="rect">
            <a:avLst/>
          </a:prstGeom>
        </p:spPr>
        <p:txBody>
          <a:bodyPr wrap="square" lIns="163258" tIns="163258" rIns="163258" bIns="163258">
            <a:spAutoFit/>
          </a:bodyPr>
          <a:lstStyle>
            <a:lvl1pPr marL="0" indent="0">
              <a:buNone/>
              <a:defRPr sz="1800">
                <a:solidFill>
                  <a:schemeClr val="accent5">
                    <a:lumMod val="50000"/>
                  </a:schemeClr>
                </a:solidFill>
                <a:latin typeface="Times New Roman" panose="02020603050405020304" pitchFamily="18" charset="0"/>
                <a:cs typeface="Times New Roman" panose="02020603050405020304" pitchFamily="18" charset="0"/>
              </a:defRPr>
            </a:lvl1pPr>
            <a:lvl2pPr marL="1061176" indent="-408145">
              <a:defRPr sz="1800">
                <a:latin typeface="Trebuchet MS" pitchFamily="34" charset="0"/>
              </a:defRPr>
            </a:lvl2pPr>
            <a:lvl3pPr marL="1469322" indent="-408145">
              <a:defRPr sz="1800">
                <a:latin typeface="Trebuchet MS" pitchFamily="34" charset="0"/>
              </a:defRPr>
            </a:lvl3pPr>
            <a:lvl4pPr marL="1918281" indent="-448960">
              <a:defRPr sz="1800">
                <a:latin typeface="Trebuchet MS" pitchFamily="34" charset="0"/>
              </a:defRPr>
            </a:lvl4pPr>
            <a:lvl5pPr marL="2244797" indent="-326516">
              <a:defRPr sz="1800">
                <a:latin typeface="Trebuchet MS" pitchFamily="34" charset="0"/>
              </a:defRPr>
            </a:lvl5pPr>
          </a:lstStyle>
          <a:p>
            <a:pPr lvl="0"/>
            <a:r>
              <a:rPr lang="en-US" dirty="0"/>
              <a:t>Enter your text here</a:t>
            </a:r>
          </a:p>
        </p:txBody>
      </p:sp>
      <p:sp>
        <p:nvSpPr>
          <p:cNvPr id="6" name="Text Placeholder 5"/>
          <p:cNvSpPr>
            <a:spLocks noGrp="1"/>
          </p:cNvSpPr>
          <p:nvPr>
            <p:ph type="body" sz="quarter" idx="11" hasCustomPrompt="1"/>
          </p:nvPr>
        </p:nvSpPr>
        <p:spPr>
          <a:xfrm>
            <a:off x="691756" y="3510493"/>
            <a:ext cx="7536656" cy="531993"/>
          </a:xfrm>
          <a:prstGeom prst="rect">
            <a:avLst/>
          </a:prstGeom>
          <a:noFill/>
        </p:spPr>
        <p:txBody>
          <a:bodyPr lIns="65304" tIns="65304" rIns="65304" bIns="65304" anchor="ctr" anchorCtr="0">
            <a:spAutoFit/>
          </a:bodyPr>
          <a:lstStyle>
            <a:lvl1pPr marL="0" indent="0" algn="ctr">
              <a:buNone/>
              <a:defRPr sz="2600" b="1" u="sng" baseline="0">
                <a:solidFill>
                  <a:schemeClr val="accent5">
                    <a:lumMod val="50000"/>
                  </a:schemeClr>
                </a:solidFill>
              </a:defRPr>
            </a:lvl1pPr>
          </a:lstStyle>
          <a:p>
            <a:pPr lvl="0"/>
            <a:r>
              <a:rPr lang="en-US" dirty="0"/>
              <a:t>(click to add) INTRODUCTION or ABSTRACT</a:t>
            </a:r>
          </a:p>
        </p:txBody>
      </p:sp>
      <p:sp>
        <p:nvSpPr>
          <p:cNvPr id="19" name="Text Placeholder 3"/>
          <p:cNvSpPr>
            <a:spLocks noGrp="1"/>
          </p:cNvSpPr>
          <p:nvPr>
            <p:ph type="body" sz="quarter" idx="19" hasCustomPrompt="1"/>
          </p:nvPr>
        </p:nvSpPr>
        <p:spPr>
          <a:xfrm>
            <a:off x="676949" y="10003197"/>
            <a:ext cx="7543800" cy="606704"/>
          </a:xfrm>
          <a:prstGeom prst="rect">
            <a:avLst/>
          </a:prstGeom>
        </p:spPr>
        <p:txBody>
          <a:bodyPr wrap="square" lIns="163258" tIns="163258" rIns="163258" bIns="163258">
            <a:spAutoFit/>
          </a:bodyPr>
          <a:lstStyle>
            <a:lvl1pPr marL="0" indent="0">
              <a:buNone/>
              <a:defRPr sz="1800">
                <a:solidFill>
                  <a:schemeClr val="accent5">
                    <a:lumMod val="50000"/>
                  </a:schemeClr>
                </a:solidFill>
                <a:latin typeface="Times New Roman" panose="02020603050405020304" pitchFamily="18" charset="0"/>
                <a:cs typeface="Times New Roman" panose="02020603050405020304" pitchFamily="18" charset="0"/>
              </a:defRPr>
            </a:lvl1pPr>
            <a:lvl2pPr marL="1061176" indent="-408145">
              <a:defRPr sz="1800">
                <a:latin typeface="Trebuchet MS" pitchFamily="34" charset="0"/>
              </a:defRPr>
            </a:lvl2pPr>
            <a:lvl3pPr marL="1469322" indent="-408145">
              <a:defRPr sz="1800">
                <a:latin typeface="Trebuchet MS" pitchFamily="34" charset="0"/>
              </a:defRPr>
            </a:lvl3pPr>
            <a:lvl4pPr marL="1918281" indent="-448960">
              <a:defRPr sz="1800">
                <a:latin typeface="Trebuchet MS" pitchFamily="34" charset="0"/>
              </a:defRPr>
            </a:lvl4pPr>
            <a:lvl5pPr marL="2244797" indent="-326516">
              <a:defRPr sz="1800">
                <a:latin typeface="Trebuchet MS" pitchFamily="34" charset="0"/>
              </a:defRPr>
            </a:lvl5pPr>
          </a:lstStyle>
          <a:p>
            <a:pPr lvl="0"/>
            <a:r>
              <a:rPr lang="en-US" dirty="0"/>
              <a:t>Enter your text here</a:t>
            </a:r>
          </a:p>
        </p:txBody>
      </p:sp>
      <p:sp>
        <p:nvSpPr>
          <p:cNvPr id="20" name="Text Placeholder 5"/>
          <p:cNvSpPr>
            <a:spLocks noGrp="1"/>
          </p:cNvSpPr>
          <p:nvPr>
            <p:ph type="body" sz="quarter" idx="20" hasCustomPrompt="1"/>
          </p:nvPr>
        </p:nvSpPr>
        <p:spPr>
          <a:xfrm>
            <a:off x="691754" y="9475009"/>
            <a:ext cx="7537847" cy="531993"/>
          </a:xfrm>
          <a:prstGeom prst="rect">
            <a:avLst/>
          </a:prstGeom>
          <a:noFill/>
        </p:spPr>
        <p:txBody>
          <a:bodyPr wrap="square" lIns="65304" tIns="65304" rIns="65304" bIns="65304" anchor="ctr" anchorCtr="0">
            <a:spAutoFit/>
          </a:bodyPr>
          <a:lstStyle>
            <a:lvl1pPr marL="0" indent="0" algn="ctr">
              <a:buNone/>
              <a:defRPr sz="2600" b="1" u="sng" baseline="0">
                <a:solidFill>
                  <a:schemeClr val="accent5">
                    <a:lumMod val="50000"/>
                  </a:schemeClr>
                </a:solidFill>
              </a:defRPr>
            </a:lvl1pPr>
          </a:lstStyle>
          <a:p>
            <a:pPr lvl="0"/>
            <a:r>
              <a:rPr lang="en-US" dirty="0"/>
              <a:t>(click to add)  OBJECTIVES</a:t>
            </a:r>
          </a:p>
        </p:txBody>
      </p:sp>
      <p:sp>
        <p:nvSpPr>
          <p:cNvPr id="21" name="Text Placeholder 3"/>
          <p:cNvSpPr>
            <a:spLocks noGrp="1"/>
          </p:cNvSpPr>
          <p:nvPr>
            <p:ph type="body" sz="quarter" idx="21" hasCustomPrompt="1"/>
          </p:nvPr>
        </p:nvSpPr>
        <p:spPr>
          <a:xfrm>
            <a:off x="8687069" y="4026220"/>
            <a:ext cx="15540036" cy="606704"/>
          </a:xfrm>
          <a:prstGeom prst="rect">
            <a:avLst/>
          </a:prstGeom>
        </p:spPr>
        <p:txBody>
          <a:bodyPr wrap="square" lIns="163258" tIns="163258" rIns="163258" bIns="163258">
            <a:spAutoFit/>
          </a:bodyPr>
          <a:lstStyle>
            <a:lvl1pPr marL="0" indent="0">
              <a:buNone/>
              <a:defRPr sz="1800">
                <a:solidFill>
                  <a:schemeClr val="accent5">
                    <a:lumMod val="50000"/>
                  </a:schemeClr>
                </a:solidFill>
                <a:latin typeface="Times New Roman" panose="02020603050405020304" pitchFamily="18" charset="0"/>
                <a:cs typeface="Times New Roman" panose="02020603050405020304" pitchFamily="18" charset="0"/>
              </a:defRPr>
            </a:lvl1pPr>
            <a:lvl2pPr marL="1061176" indent="-408145">
              <a:defRPr sz="1800">
                <a:latin typeface="Trebuchet MS" pitchFamily="34" charset="0"/>
              </a:defRPr>
            </a:lvl2pPr>
            <a:lvl3pPr marL="1469322" indent="-408145">
              <a:defRPr sz="1800">
                <a:latin typeface="Trebuchet MS" pitchFamily="34" charset="0"/>
              </a:defRPr>
            </a:lvl3pPr>
            <a:lvl4pPr marL="1918281" indent="-448960">
              <a:defRPr sz="1800">
                <a:latin typeface="Trebuchet MS" pitchFamily="34" charset="0"/>
              </a:defRPr>
            </a:lvl4pPr>
            <a:lvl5pPr marL="2244797" indent="-326516">
              <a:defRPr sz="1800">
                <a:latin typeface="Trebuchet MS" pitchFamily="34" charset="0"/>
              </a:defRPr>
            </a:lvl5pPr>
          </a:lstStyle>
          <a:p>
            <a:pPr lvl="0"/>
            <a:r>
              <a:rPr lang="en-US" dirty="0"/>
              <a:t>Enter your text here</a:t>
            </a:r>
          </a:p>
        </p:txBody>
      </p:sp>
      <p:sp>
        <p:nvSpPr>
          <p:cNvPr id="22" name="Text Placeholder 5"/>
          <p:cNvSpPr>
            <a:spLocks noGrp="1"/>
          </p:cNvSpPr>
          <p:nvPr>
            <p:ph type="body" sz="quarter" idx="22" hasCustomPrompt="1"/>
          </p:nvPr>
        </p:nvSpPr>
        <p:spPr>
          <a:xfrm>
            <a:off x="8687068" y="3510493"/>
            <a:ext cx="15540038" cy="531993"/>
          </a:xfrm>
          <a:prstGeom prst="rect">
            <a:avLst/>
          </a:prstGeom>
          <a:noFill/>
        </p:spPr>
        <p:txBody>
          <a:bodyPr wrap="square" lIns="65304" tIns="65304" rIns="65304" bIns="65304" anchor="ctr" anchorCtr="0">
            <a:spAutoFit/>
          </a:bodyPr>
          <a:lstStyle>
            <a:lvl1pPr marL="0" indent="0" algn="ctr">
              <a:buNone/>
              <a:defRPr sz="2600" b="1" u="sng" baseline="0">
                <a:solidFill>
                  <a:schemeClr val="accent5">
                    <a:lumMod val="50000"/>
                  </a:schemeClr>
                </a:solidFill>
              </a:defRPr>
            </a:lvl1pPr>
          </a:lstStyle>
          <a:p>
            <a:pPr lvl="0"/>
            <a:r>
              <a:rPr lang="en-US" dirty="0"/>
              <a:t>(header)  MATERIALS &amp; METHODS</a:t>
            </a:r>
          </a:p>
        </p:txBody>
      </p:sp>
      <p:sp>
        <p:nvSpPr>
          <p:cNvPr id="23" name="Text Placeholder 3"/>
          <p:cNvSpPr>
            <a:spLocks noGrp="1"/>
          </p:cNvSpPr>
          <p:nvPr>
            <p:ph type="body" sz="quarter" idx="23" hasCustomPrompt="1"/>
          </p:nvPr>
        </p:nvSpPr>
        <p:spPr>
          <a:xfrm>
            <a:off x="8687068" y="14542274"/>
            <a:ext cx="15540038" cy="606704"/>
          </a:xfrm>
          <a:prstGeom prst="rect">
            <a:avLst/>
          </a:prstGeom>
        </p:spPr>
        <p:txBody>
          <a:bodyPr wrap="square" lIns="163258" tIns="163258" rIns="163258" bIns="163258">
            <a:spAutoFit/>
          </a:bodyPr>
          <a:lstStyle>
            <a:lvl1pPr marL="0" indent="0">
              <a:buNone/>
              <a:defRPr sz="1800">
                <a:solidFill>
                  <a:schemeClr val="accent5">
                    <a:lumMod val="50000"/>
                  </a:schemeClr>
                </a:solidFill>
                <a:latin typeface="Times New Roman" panose="02020603050405020304" pitchFamily="18" charset="0"/>
                <a:cs typeface="Times New Roman" panose="02020603050405020304" pitchFamily="18" charset="0"/>
              </a:defRPr>
            </a:lvl1pPr>
            <a:lvl2pPr marL="1061176" indent="-408145">
              <a:defRPr sz="1800">
                <a:latin typeface="Trebuchet MS" pitchFamily="34" charset="0"/>
              </a:defRPr>
            </a:lvl2pPr>
            <a:lvl3pPr marL="1469322" indent="-408145">
              <a:defRPr sz="1800">
                <a:latin typeface="Trebuchet MS" pitchFamily="34" charset="0"/>
              </a:defRPr>
            </a:lvl3pPr>
            <a:lvl4pPr marL="1918281" indent="-448960">
              <a:defRPr sz="1800">
                <a:latin typeface="Trebuchet MS" pitchFamily="34" charset="0"/>
              </a:defRPr>
            </a:lvl4pPr>
            <a:lvl5pPr marL="2244797" indent="-326516">
              <a:defRPr sz="1800">
                <a:latin typeface="Trebuchet MS" pitchFamily="34" charset="0"/>
              </a:defRPr>
            </a:lvl5pPr>
          </a:lstStyle>
          <a:p>
            <a:pPr lvl="0"/>
            <a:r>
              <a:rPr lang="en-US" dirty="0"/>
              <a:t>Enter your text here</a:t>
            </a:r>
          </a:p>
        </p:txBody>
      </p:sp>
      <p:sp>
        <p:nvSpPr>
          <p:cNvPr id="24" name="Text Placeholder 5"/>
          <p:cNvSpPr>
            <a:spLocks noGrp="1"/>
          </p:cNvSpPr>
          <p:nvPr>
            <p:ph type="body" sz="quarter" idx="24" hasCustomPrompt="1"/>
          </p:nvPr>
        </p:nvSpPr>
        <p:spPr>
          <a:xfrm>
            <a:off x="8687068" y="14049831"/>
            <a:ext cx="15540038" cy="531993"/>
          </a:xfrm>
          <a:prstGeom prst="rect">
            <a:avLst/>
          </a:prstGeom>
          <a:noFill/>
        </p:spPr>
        <p:txBody>
          <a:bodyPr wrap="square" lIns="65304" tIns="65304" rIns="65304" bIns="65304" anchor="ctr" anchorCtr="0">
            <a:spAutoFit/>
          </a:bodyPr>
          <a:lstStyle>
            <a:lvl1pPr marL="0" indent="0" algn="ctr">
              <a:buNone/>
              <a:defRPr sz="2600" b="1" u="sng" baseline="0">
                <a:solidFill>
                  <a:schemeClr val="accent5">
                    <a:lumMod val="50000"/>
                  </a:schemeClr>
                </a:solidFill>
              </a:defRPr>
            </a:lvl1pPr>
          </a:lstStyle>
          <a:p>
            <a:pPr lvl="0"/>
            <a:r>
              <a:rPr lang="en-US" dirty="0"/>
              <a:t>(click to add)  RESULTS</a:t>
            </a:r>
          </a:p>
        </p:txBody>
      </p:sp>
      <p:sp>
        <p:nvSpPr>
          <p:cNvPr id="25" name="Text Placeholder 5"/>
          <p:cNvSpPr>
            <a:spLocks noGrp="1"/>
          </p:cNvSpPr>
          <p:nvPr>
            <p:ph type="body" sz="quarter" idx="25" hasCustomPrompt="1"/>
          </p:nvPr>
        </p:nvSpPr>
        <p:spPr>
          <a:xfrm>
            <a:off x="24679152" y="3510493"/>
            <a:ext cx="7535264" cy="531993"/>
          </a:xfrm>
          <a:prstGeom prst="rect">
            <a:avLst/>
          </a:prstGeom>
          <a:noFill/>
        </p:spPr>
        <p:txBody>
          <a:bodyPr wrap="square" lIns="65304" tIns="65304" rIns="65304" bIns="65304" anchor="ctr" anchorCtr="0">
            <a:spAutoFit/>
          </a:bodyPr>
          <a:lstStyle>
            <a:lvl1pPr marL="0" indent="0" algn="ctr">
              <a:buNone/>
              <a:defRPr sz="2600" b="1" u="sng" baseline="0">
                <a:solidFill>
                  <a:schemeClr val="accent5">
                    <a:lumMod val="50000"/>
                  </a:schemeClr>
                </a:solidFill>
              </a:defRPr>
            </a:lvl1pPr>
          </a:lstStyle>
          <a:p>
            <a:pPr lvl="0"/>
            <a:r>
              <a:rPr lang="en-US" dirty="0"/>
              <a:t>(click to add) CONCLUSIONS</a:t>
            </a:r>
          </a:p>
        </p:txBody>
      </p:sp>
      <p:sp>
        <p:nvSpPr>
          <p:cNvPr id="26" name="Text Placeholder 3"/>
          <p:cNvSpPr>
            <a:spLocks noGrp="1"/>
          </p:cNvSpPr>
          <p:nvPr>
            <p:ph type="body" sz="quarter" idx="26" hasCustomPrompt="1"/>
          </p:nvPr>
        </p:nvSpPr>
        <p:spPr>
          <a:xfrm>
            <a:off x="24679152" y="4002937"/>
            <a:ext cx="7535264" cy="606704"/>
          </a:xfrm>
          <a:prstGeom prst="rect">
            <a:avLst/>
          </a:prstGeom>
        </p:spPr>
        <p:txBody>
          <a:bodyPr wrap="square" lIns="163258" tIns="163258" rIns="163258" bIns="163258">
            <a:spAutoFit/>
          </a:bodyPr>
          <a:lstStyle>
            <a:lvl1pPr marL="0" indent="0">
              <a:buNone/>
              <a:defRPr sz="1800">
                <a:solidFill>
                  <a:schemeClr val="accent5">
                    <a:lumMod val="50000"/>
                  </a:schemeClr>
                </a:solidFill>
                <a:latin typeface="Times New Roman" panose="02020603050405020304" pitchFamily="18" charset="0"/>
                <a:cs typeface="Times New Roman" panose="02020603050405020304" pitchFamily="18" charset="0"/>
              </a:defRPr>
            </a:lvl1pPr>
            <a:lvl2pPr marL="1061176" indent="-408145">
              <a:defRPr sz="1800">
                <a:latin typeface="Trebuchet MS" pitchFamily="34" charset="0"/>
              </a:defRPr>
            </a:lvl2pPr>
            <a:lvl3pPr marL="1469322" indent="-408145">
              <a:defRPr sz="1800">
                <a:latin typeface="Trebuchet MS" pitchFamily="34" charset="0"/>
              </a:defRPr>
            </a:lvl3pPr>
            <a:lvl4pPr marL="1918281" indent="-448960">
              <a:defRPr sz="1800">
                <a:latin typeface="Trebuchet MS" pitchFamily="34" charset="0"/>
              </a:defRPr>
            </a:lvl4pPr>
            <a:lvl5pPr marL="2244797" indent="-326516">
              <a:defRPr sz="1800">
                <a:latin typeface="Trebuchet MS" pitchFamily="34" charset="0"/>
              </a:defRPr>
            </a:lvl5pPr>
          </a:lstStyle>
          <a:p>
            <a:pPr lvl="0"/>
            <a:r>
              <a:rPr lang="en-US" dirty="0"/>
              <a:t>Enter your text here</a:t>
            </a:r>
          </a:p>
        </p:txBody>
      </p:sp>
      <p:sp>
        <p:nvSpPr>
          <p:cNvPr id="27" name="Text Placeholder 5"/>
          <p:cNvSpPr>
            <a:spLocks noGrp="1"/>
          </p:cNvSpPr>
          <p:nvPr>
            <p:ph type="body" sz="quarter" idx="27" hasCustomPrompt="1"/>
          </p:nvPr>
        </p:nvSpPr>
        <p:spPr>
          <a:xfrm>
            <a:off x="24679152" y="9515159"/>
            <a:ext cx="7535264" cy="531993"/>
          </a:xfrm>
          <a:prstGeom prst="rect">
            <a:avLst/>
          </a:prstGeom>
          <a:noFill/>
        </p:spPr>
        <p:txBody>
          <a:bodyPr wrap="square" lIns="65304" tIns="65304" rIns="65304" bIns="65304" anchor="ctr" anchorCtr="0">
            <a:spAutoFit/>
          </a:bodyPr>
          <a:lstStyle>
            <a:lvl1pPr marL="0" indent="0" algn="ctr">
              <a:buNone/>
              <a:defRPr sz="2600" b="1" u="sng" baseline="0">
                <a:solidFill>
                  <a:schemeClr val="accent5">
                    <a:lumMod val="50000"/>
                  </a:schemeClr>
                </a:solidFill>
              </a:defRPr>
            </a:lvl1pPr>
          </a:lstStyle>
          <a:p>
            <a:pPr lvl="0"/>
            <a:r>
              <a:rPr lang="en-US" dirty="0"/>
              <a:t>(click to add) REFERENCES</a:t>
            </a:r>
          </a:p>
        </p:txBody>
      </p:sp>
      <p:sp>
        <p:nvSpPr>
          <p:cNvPr id="28" name="Text Placeholder 3"/>
          <p:cNvSpPr>
            <a:spLocks noGrp="1"/>
          </p:cNvSpPr>
          <p:nvPr>
            <p:ph type="body" sz="quarter" idx="28" hasCustomPrompt="1"/>
          </p:nvPr>
        </p:nvSpPr>
        <p:spPr>
          <a:xfrm>
            <a:off x="24679152" y="10007602"/>
            <a:ext cx="7539038" cy="606704"/>
          </a:xfrm>
          <a:prstGeom prst="rect">
            <a:avLst/>
          </a:prstGeom>
        </p:spPr>
        <p:txBody>
          <a:bodyPr wrap="square" lIns="163258" tIns="163258" rIns="163258" bIns="163258">
            <a:spAutoFit/>
          </a:bodyPr>
          <a:lstStyle>
            <a:lvl1pPr marL="0" indent="0">
              <a:buNone/>
              <a:defRPr sz="1800">
                <a:solidFill>
                  <a:schemeClr val="accent5">
                    <a:lumMod val="50000"/>
                  </a:schemeClr>
                </a:solidFill>
                <a:latin typeface="Times New Roman" panose="02020603050405020304" pitchFamily="18" charset="0"/>
                <a:cs typeface="Times New Roman" panose="02020603050405020304" pitchFamily="18" charset="0"/>
              </a:defRPr>
            </a:lvl1pPr>
            <a:lvl2pPr marL="1061176" indent="-408145">
              <a:defRPr sz="1800">
                <a:latin typeface="Trebuchet MS" pitchFamily="34" charset="0"/>
              </a:defRPr>
            </a:lvl2pPr>
            <a:lvl3pPr marL="1469322" indent="-408145">
              <a:defRPr sz="1800">
                <a:latin typeface="Trebuchet MS" pitchFamily="34" charset="0"/>
              </a:defRPr>
            </a:lvl3pPr>
            <a:lvl4pPr marL="1918281" indent="-448960">
              <a:defRPr sz="1800">
                <a:latin typeface="Trebuchet MS" pitchFamily="34" charset="0"/>
              </a:defRPr>
            </a:lvl4pPr>
            <a:lvl5pPr marL="2244797" indent="-326516">
              <a:defRPr sz="1800">
                <a:latin typeface="Trebuchet MS" pitchFamily="34" charset="0"/>
              </a:defRPr>
            </a:lvl5pPr>
          </a:lstStyle>
          <a:p>
            <a:pPr lvl="0"/>
            <a:r>
              <a:rPr lang="en-US" dirty="0"/>
              <a:t>Enter your text here</a:t>
            </a:r>
          </a:p>
        </p:txBody>
      </p:sp>
      <p:sp>
        <p:nvSpPr>
          <p:cNvPr id="29" name="Text Placeholder 5"/>
          <p:cNvSpPr>
            <a:spLocks noGrp="1"/>
          </p:cNvSpPr>
          <p:nvPr>
            <p:ph type="body" sz="quarter" idx="29" hasCustomPrompt="1"/>
          </p:nvPr>
        </p:nvSpPr>
        <p:spPr>
          <a:xfrm>
            <a:off x="24679152" y="17119601"/>
            <a:ext cx="7535264" cy="531993"/>
          </a:xfrm>
          <a:prstGeom prst="rect">
            <a:avLst/>
          </a:prstGeom>
          <a:noFill/>
        </p:spPr>
        <p:txBody>
          <a:bodyPr wrap="square" lIns="65304" tIns="65304" rIns="65304" bIns="65304" anchor="ctr" anchorCtr="0">
            <a:spAutoFit/>
          </a:bodyPr>
          <a:lstStyle>
            <a:lvl1pPr marL="0" indent="0" algn="ctr">
              <a:buNone/>
              <a:defRPr sz="2600" b="1" u="sng" baseline="0">
                <a:solidFill>
                  <a:schemeClr val="accent5">
                    <a:lumMod val="50000"/>
                  </a:schemeClr>
                </a:solidFill>
              </a:defRPr>
            </a:lvl1pPr>
          </a:lstStyle>
          <a:p>
            <a:pPr lvl="0"/>
            <a:r>
              <a:rPr lang="en-US" dirty="0"/>
              <a:t>(click to add)  ACKNOWLEDGEMENTS or CONTACT</a:t>
            </a:r>
          </a:p>
        </p:txBody>
      </p:sp>
      <p:sp>
        <p:nvSpPr>
          <p:cNvPr id="30" name="Text Placeholder 3"/>
          <p:cNvSpPr>
            <a:spLocks noGrp="1"/>
          </p:cNvSpPr>
          <p:nvPr>
            <p:ph type="body" sz="quarter" idx="30" hasCustomPrompt="1"/>
          </p:nvPr>
        </p:nvSpPr>
        <p:spPr>
          <a:xfrm>
            <a:off x="24679152" y="17687564"/>
            <a:ext cx="7539038" cy="606704"/>
          </a:xfrm>
          <a:prstGeom prst="rect">
            <a:avLst/>
          </a:prstGeom>
        </p:spPr>
        <p:txBody>
          <a:bodyPr wrap="square" lIns="163258" tIns="163258" rIns="163258" bIns="163258">
            <a:spAutoFit/>
          </a:bodyPr>
          <a:lstStyle>
            <a:lvl1pPr marL="0" indent="0">
              <a:buNone/>
              <a:defRPr sz="1800">
                <a:solidFill>
                  <a:schemeClr val="accent5">
                    <a:lumMod val="50000"/>
                  </a:schemeClr>
                </a:solidFill>
                <a:latin typeface="Times New Roman" panose="02020603050405020304" pitchFamily="18" charset="0"/>
                <a:cs typeface="Times New Roman" panose="02020603050405020304" pitchFamily="18" charset="0"/>
              </a:defRPr>
            </a:lvl1pPr>
            <a:lvl2pPr marL="1061176" indent="-408145">
              <a:defRPr sz="1800">
                <a:latin typeface="Trebuchet MS" pitchFamily="34" charset="0"/>
              </a:defRPr>
            </a:lvl2pPr>
            <a:lvl3pPr marL="1469322" indent="-408145">
              <a:defRPr sz="1800">
                <a:latin typeface="Trebuchet MS" pitchFamily="34" charset="0"/>
              </a:defRPr>
            </a:lvl3pPr>
            <a:lvl4pPr marL="1918281" indent="-448960">
              <a:defRPr sz="1800">
                <a:latin typeface="Trebuchet MS" pitchFamily="34" charset="0"/>
              </a:defRPr>
            </a:lvl4pPr>
            <a:lvl5pPr marL="2244797" indent="-326516">
              <a:defRPr sz="1800">
                <a:latin typeface="Trebuchet MS" pitchFamily="34" charset="0"/>
              </a:defRPr>
            </a:lvl5pPr>
          </a:lstStyle>
          <a:p>
            <a:pPr lvl="0"/>
            <a:r>
              <a:rPr lang="en-US" dirty="0"/>
              <a:t>Enter your text here</a:t>
            </a:r>
          </a:p>
        </p:txBody>
      </p:sp>
      <p:sp>
        <p:nvSpPr>
          <p:cNvPr id="63" name="Text Placeholder 76"/>
          <p:cNvSpPr>
            <a:spLocks noGrp="1"/>
          </p:cNvSpPr>
          <p:nvPr>
            <p:ph type="body" sz="quarter" idx="150" hasCustomPrompt="1"/>
          </p:nvPr>
        </p:nvSpPr>
        <p:spPr>
          <a:xfrm>
            <a:off x="4378036" y="1522268"/>
            <a:ext cx="24162328" cy="805296"/>
          </a:xfrm>
          <a:prstGeom prst="rect">
            <a:avLst/>
          </a:prstGeom>
        </p:spPr>
        <p:txBody>
          <a:bodyPr>
            <a:normAutofit/>
          </a:bodyPr>
          <a:lstStyle>
            <a:lvl1pPr marL="0" indent="0" algn="ctr">
              <a:buFontTx/>
              <a:buNone/>
              <a:defRPr sz="4800">
                <a:solidFill>
                  <a:schemeClr val="bg1"/>
                </a:solidFill>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authors</a:t>
            </a:r>
          </a:p>
        </p:txBody>
      </p:sp>
      <p:sp>
        <p:nvSpPr>
          <p:cNvPr id="64" name="Text Placeholder 76"/>
          <p:cNvSpPr>
            <a:spLocks noGrp="1"/>
          </p:cNvSpPr>
          <p:nvPr>
            <p:ph type="body" sz="quarter" idx="184" hasCustomPrompt="1"/>
          </p:nvPr>
        </p:nvSpPr>
        <p:spPr>
          <a:xfrm>
            <a:off x="4378036" y="2305475"/>
            <a:ext cx="24162328" cy="634555"/>
          </a:xfrm>
          <a:prstGeom prst="rect">
            <a:avLst/>
          </a:prstGeom>
        </p:spPr>
        <p:txBody>
          <a:bodyPr>
            <a:normAutofit/>
          </a:bodyPr>
          <a:lstStyle>
            <a:lvl1pPr marL="0" indent="0" algn="ctr">
              <a:buFontTx/>
              <a:buNone/>
              <a:defRPr sz="4000">
                <a:solidFill>
                  <a:schemeClr val="bg1"/>
                </a:solidFill>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affiliations</a:t>
            </a:r>
          </a:p>
        </p:txBody>
      </p:sp>
      <p:sp>
        <p:nvSpPr>
          <p:cNvPr id="65" name="Text Placeholder 76"/>
          <p:cNvSpPr>
            <a:spLocks noGrp="1"/>
          </p:cNvSpPr>
          <p:nvPr>
            <p:ph type="body" sz="quarter" idx="185" hasCustomPrompt="1"/>
          </p:nvPr>
        </p:nvSpPr>
        <p:spPr>
          <a:xfrm>
            <a:off x="4378036" y="319262"/>
            <a:ext cx="24162328" cy="1203006"/>
          </a:xfrm>
          <a:prstGeom prst="rect">
            <a:avLst/>
          </a:prstGeom>
        </p:spPr>
        <p:txBody>
          <a:bodyPr>
            <a:normAutofit/>
          </a:bodyPr>
          <a:lstStyle>
            <a:lvl1pPr marL="0" indent="0" algn="ctr">
              <a:buFontTx/>
              <a:buNone/>
              <a:defRPr sz="7200" b="1">
                <a:solidFill>
                  <a:schemeClr val="bg1"/>
                </a:solidFill>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title</a:t>
            </a: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6.wmf"/><Relationship Id="rId13" Type="http://schemas.openxmlformats.org/officeDocument/2006/relationships/image" Target="../media/image10.jpeg"/><Relationship Id="rId3" Type="http://schemas.openxmlformats.org/officeDocument/2006/relationships/image" Target="../media/image1.png"/><Relationship Id="rId7" Type="http://schemas.openxmlformats.org/officeDocument/2006/relationships/image" Target="../media/image5.wmf"/><Relationship Id="rId12" Type="http://schemas.openxmlformats.org/officeDocument/2006/relationships/hyperlink" Target="http://www.facebook.com/pages/PosterPresentationscom/217914411419?v=app_4949752878&amp;ref=ts" TargetMode="External"/><Relationship Id="rId2" Type="http://schemas.openxmlformats.org/officeDocument/2006/relationships/theme" Target="../theme/theme2.xml"/><Relationship Id="rId1" Type="http://schemas.openxmlformats.org/officeDocument/2006/relationships/slideLayout" Target="../slideLayouts/slideLayout3.xml"/><Relationship Id="rId6" Type="http://schemas.openxmlformats.org/officeDocument/2006/relationships/image" Target="../media/image4.png"/><Relationship Id="rId11" Type="http://schemas.openxmlformats.org/officeDocument/2006/relationships/image" Target="../media/image9.wmf"/><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w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accent5">
                <a:lumMod val="50000"/>
              </a:schemeClr>
            </a:gs>
            <a:gs pos="50000">
              <a:schemeClr val="accent5">
                <a:lumMod val="60000"/>
                <a:lumOff val="40000"/>
              </a:schemeClr>
            </a:gs>
            <a:gs pos="100000">
              <a:schemeClr val="accent5">
                <a:lumMod val="20000"/>
                <a:lumOff val="80000"/>
              </a:schemeClr>
            </a:gs>
          </a:gsLst>
          <a:lin ang="16200000" scaled="1"/>
          <a:tileRect/>
        </a:gradFill>
        <a:effectLst/>
      </p:bgPr>
    </p:bg>
    <p:spTree>
      <p:nvGrpSpPr>
        <p:cNvPr id="1" name=""/>
        <p:cNvGrpSpPr/>
        <p:nvPr/>
      </p:nvGrpSpPr>
      <p:grpSpPr>
        <a:xfrm>
          <a:off x="0" y="0"/>
          <a:ext cx="0" cy="0"/>
          <a:chOff x="0" y="0"/>
          <a:chExt cx="0" cy="0"/>
        </a:xfrm>
      </p:grpSpPr>
      <p:sp>
        <p:nvSpPr>
          <p:cNvPr id="7" name="Rectangle 36"/>
          <p:cNvSpPr>
            <a:spLocks noChangeArrowheads="1"/>
          </p:cNvSpPr>
          <p:nvPr/>
        </p:nvSpPr>
        <p:spPr bwMode="auto">
          <a:xfrm>
            <a:off x="0" y="0"/>
            <a:ext cx="32918400" cy="3200400"/>
          </a:xfrm>
          <a:prstGeom prst="rect">
            <a:avLst/>
          </a:prstGeom>
          <a:solidFill>
            <a:schemeClr val="accent5">
              <a:lumMod val="75000"/>
            </a:schemeClr>
          </a:solidFill>
          <a:ln w="9525">
            <a:solidFill>
              <a:schemeClr val="tx1"/>
            </a:solidFill>
            <a:miter lim="800000"/>
            <a:headEnd/>
            <a:tailEnd/>
          </a:ln>
          <a:effectLst/>
        </p:spPr>
        <p:txBody>
          <a:bodyPr wrap="none" lIns="65304" tIns="32651" rIns="65304" bIns="32651" anchor="ctr"/>
          <a:lstStyle/>
          <a:p>
            <a:pPr>
              <a:defRPr/>
            </a:pPr>
            <a:endParaRPr lang="en-US" dirty="0"/>
          </a:p>
        </p:txBody>
      </p:sp>
      <p:sp>
        <p:nvSpPr>
          <p:cNvPr id="9" name="Rectangle 9"/>
          <p:cNvSpPr>
            <a:spLocks noChangeArrowheads="1"/>
          </p:cNvSpPr>
          <p:nvPr/>
        </p:nvSpPr>
        <p:spPr bwMode="auto">
          <a:xfrm>
            <a:off x="0" y="3203575"/>
            <a:ext cx="32918400" cy="101600"/>
          </a:xfrm>
          <a:prstGeom prst="rect">
            <a:avLst/>
          </a:prstGeom>
          <a:solidFill>
            <a:schemeClr val="accent5">
              <a:lumMod val="50000"/>
            </a:schemeClr>
          </a:solidFill>
          <a:ln w="152400">
            <a:noFill/>
            <a:miter lim="800000"/>
            <a:headEnd/>
            <a:tailEnd/>
          </a:ln>
          <a:effectLst/>
        </p:spPr>
        <p:txBody>
          <a:bodyPr wrap="none" lIns="65304" tIns="32651" rIns="65304" bIns="32651" anchor="ctr"/>
          <a:lstStyle/>
          <a:p>
            <a:pPr>
              <a:defRPr/>
            </a:pPr>
            <a:endParaRPr lang="en-US" dirty="0"/>
          </a:p>
        </p:txBody>
      </p:sp>
      <p:sp>
        <p:nvSpPr>
          <p:cNvPr id="10" name="Text Box 14"/>
          <p:cNvSpPr txBox="1">
            <a:spLocks noChangeArrowheads="1"/>
          </p:cNvSpPr>
          <p:nvPr/>
        </p:nvSpPr>
        <p:spPr bwMode="auto">
          <a:xfrm>
            <a:off x="1228727" y="21519325"/>
            <a:ext cx="1885950" cy="247393"/>
          </a:xfrm>
          <a:prstGeom prst="rect">
            <a:avLst/>
          </a:prstGeom>
          <a:noFill/>
          <a:ln w="9525">
            <a:noFill/>
            <a:miter lim="800000"/>
            <a:headEnd/>
            <a:tailEnd/>
          </a:ln>
          <a:effectLst/>
        </p:spPr>
        <p:txBody>
          <a:bodyPr lIns="65180" tIns="32584" rIns="65180" bIns="32584">
            <a:spAutoFit/>
          </a:bodyPr>
          <a:lstStyle/>
          <a:p>
            <a:pPr eaLnBrk="0" hangingPunct="0">
              <a:lnSpc>
                <a:spcPct val="65000"/>
              </a:lnSpc>
              <a:spcBef>
                <a:spcPct val="50000"/>
              </a:spcBef>
              <a:defRPr/>
            </a:pPr>
            <a:r>
              <a:rPr lang="en-US" sz="400" b="1" dirty="0">
                <a:solidFill>
                  <a:schemeClr val="bg1">
                    <a:lumMod val="75000"/>
                  </a:schemeClr>
                </a:solidFill>
                <a:latin typeface="Arial" charset="0"/>
              </a:rPr>
              <a:t>RESEARCH POSTER PRESENTATION DESIGN © 2015</a:t>
            </a:r>
          </a:p>
          <a:p>
            <a:pPr eaLnBrk="0" hangingPunct="0">
              <a:lnSpc>
                <a:spcPct val="65000"/>
              </a:lnSpc>
              <a:spcBef>
                <a:spcPct val="50000"/>
              </a:spcBef>
              <a:defRPr/>
            </a:pPr>
            <a:r>
              <a:rPr lang="en-US" sz="800" b="1" dirty="0">
                <a:solidFill>
                  <a:schemeClr val="bg1">
                    <a:lumMod val="75000"/>
                  </a:schemeClr>
                </a:solidFill>
                <a:latin typeface="Arial" charset="0"/>
              </a:rPr>
              <a:t>www.PosterPresentations.com</a:t>
            </a:r>
          </a:p>
        </p:txBody>
      </p:sp>
    </p:spTree>
  </p:cSld>
  <p:clrMap bg1="lt1" tx1="dk1" bg2="lt2" tx2="dk2" accent1="accent1" accent2="accent2" accent3="accent3" accent4="accent4" accent5="accent5" accent6="accent6" hlink="hlink" folHlink="folHlink"/>
  <p:sldLayoutIdLst>
    <p:sldLayoutId id="2147483658" r:id="rId1"/>
    <p:sldLayoutId id="2147483696" r:id="rId2"/>
  </p:sldLayoutIdLst>
  <p:txStyles>
    <p:titleStyle>
      <a:lvl1pPr algn="ctr" defTabSz="3134552" rtl="0" eaLnBrk="1" latinLnBrk="0" hangingPunct="1">
        <a:spcBef>
          <a:spcPct val="0"/>
        </a:spcBef>
        <a:buNone/>
        <a:defRPr sz="6300" kern="1200">
          <a:solidFill>
            <a:schemeClr val="bg1"/>
          </a:solidFill>
          <a:latin typeface="Trebuchet MS" pitchFamily="34" charset="0"/>
          <a:ea typeface="+mj-ea"/>
          <a:cs typeface="+mj-cs"/>
        </a:defRPr>
      </a:lvl1pPr>
    </p:titleStyle>
    <p:bodyStyle>
      <a:lvl1pPr marL="1175457" indent="-1175457" algn="l" defTabSz="3134552" rtl="0" eaLnBrk="1" latinLnBrk="0" hangingPunct="1">
        <a:spcBef>
          <a:spcPct val="20000"/>
        </a:spcBef>
        <a:buFont typeface="Arial" pitchFamily="34" charset="0"/>
        <a:buChar char="•"/>
        <a:defRPr sz="11000" kern="1200">
          <a:solidFill>
            <a:schemeClr val="tx1"/>
          </a:solidFill>
          <a:latin typeface="+mn-lt"/>
          <a:ea typeface="+mn-ea"/>
          <a:cs typeface="+mn-cs"/>
        </a:defRPr>
      </a:lvl1pPr>
      <a:lvl2pPr marL="2546824" indent="-979547" algn="l" defTabSz="3134552" rtl="0" eaLnBrk="1" latinLnBrk="0" hangingPunct="1">
        <a:spcBef>
          <a:spcPct val="20000"/>
        </a:spcBef>
        <a:buFont typeface="Arial" pitchFamily="34" charset="0"/>
        <a:buChar char="–"/>
        <a:defRPr sz="9600" kern="1200">
          <a:solidFill>
            <a:schemeClr val="tx1"/>
          </a:solidFill>
          <a:latin typeface="+mn-lt"/>
          <a:ea typeface="+mn-ea"/>
          <a:cs typeface="+mn-cs"/>
        </a:defRPr>
      </a:lvl2pPr>
      <a:lvl3pPr marL="3918191" indent="-783639" algn="l" defTabSz="3134552" rtl="0" eaLnBrk="1" latinLnBrk="0" hangingPunct="1">
        <a:spcBef>
          <a:spcPct val="20000"/>
        </a:spcBef>
        <a:buFont typeface="Arial" pitchFamily="34" charset="0"/>
        <a:buChar char="•"/>
        <a:defRPr sz="8300" kern="1200">
          <a:solidFill>
            <a:schemeClr val="tx1"/>
          </a:solidFill>
          <a:latin typeface="+mn-lt"/>
          <a:ea typeface="+mn-ea"/>
          <a:cs typeface="+mn-cs"/>
        </a:defRPr>
      </a:lvl3pPr>
      <a:lvl4pPr marL="5485468" indent="-783639" algn="l" defTabSz="3134552" rtl="0" eaLnBrk="1" latinLnBrk="0" hangingPunct="1">
        <a:spcBef>
          <a:spcPct val="20000"/>
        </a:spcBef>
        <a:buFont typeface="Arial" pitchFamily="34" charset="0"/>
        <a:buChar char="–"/>
        <a:defRPr sz="6900" kern="1200">
          <a:solidFill>
            <a:schemeClr val="tx1"/>
          </a:solidFill>
          <a:latin typeface="+mn-lt"/>
          <a:ea typeface="+mn-ea"/>
          <a:cs typeface="+mn-cs"/>
        </a:defRPr>
      </a:lvl4pPr>
      <a:lvl5pPr marL="7052744" indent="-783639" algn="l" defTabSz="3134552" rtl="0" eaLnBrk="1" latinLnBrk="0" hangingPunct="1">
        <a:spcBef>
          <a:spcPct val="20000"/>
        </a:spcBef>
        <a:buFont typeface="Arial" pitchFamily="34" charset="0"/>
        <a:buChar char="»"/>
        <a:defRPr sz="6900" kern="1200">
          <a:solidFill>
            <a:schemeClr val="tx1"/>
          </a:solidFill>
          <a:latin typeface="+mn-lt"/>
          <a:ea typeface="+mn-ea"/>
          <a:cs typeface="+mn-cs"/>
        </a:defRPr>
      </a:lvl5pPr>
      <a:lvl6pPr marL="8620020" indent="-783639" algn="l" defTabSz="3134552" rtl="0" eaLnBrk="1" latinLnBrk="0" hangingPunct="1">
        <a:spcBef>
          <a:spcPct val="20000"/>
        </a:spcBef>
        <a:buFont typeface="Arial" pitchFamily="34" charset="0"/>
        <a:buChar char="•"/>
        <a:defRPr sz="6900" kern="1200">
          <a:solidFill>
            <a:schemeClr val="tx1"/>
          </a:solidFill>
          <a:latin typeface="+mn-lt"/>
          <a:ea typeface="+mn-ea"/>
          <a:cs typeface="+mn-cs"/>
        </a:defRPr>
      </a:lvl6pPr>
      <a:lvl7pPr marL="10187296" indent="-783639" algn="l" defTabSz="3134552" rtl="0" eaLnBrk="1" latinLnBrk="0" hangingPunct="1">
        <a:spcBef>
          <a:spcPct val="20000"/>
        </a:spcBef>
        <a:buFont typeface="Arial" pitchFamily="34" charset="0"/>
        <a:buChar char="•"/>
        <a:defRPr sz="6900" kern="1200">
          <a:solidFill>
            <a:schemeClr val="tx1"/>
          </a:solidFill>
          <a:latin typeface="+mn-lt"/>
          <a:ea typeface="+mn-ea"/>
          <a:cs typeface="+mn-cs"/>
        </a:defRPr>
      </a:lvl7pPr>
      <a:lvl8pPr marL="11754573" indent="-783639" algn="l" defTabSz="3134552" rtl="0" eaLnBrk="1" latinLnBrk="0" hangingPunct="1">
        <a:spcBef>
          <a:spcPct val="20000"/>
        </a:spcBef>
        <a:buFont typeface="Arial" pitchFamily="34" charset="0"/>
        <a:buChar char="•"/>
        <a:defRPr sz="6900" kern="1200">
          <a:solidFill>
            <a:schemeClr val="tx1"/>
          </a:solidFill>
          <a:latin typeface="+mn-lt"/>
          <a:ea typeface="+mn-ea"/>
          <a:cs typeface="+mn-cs"/>
        </a:defRPr>
      </a:lvl8pPr>
      <a:lvl9pPr marL="13321849" indent="-783639" algn="l" defTabSz="3134552" rtl="0" eaLnBrk="1" latinLnBrk="0" hangingPunct="1">
        <a:spcBef>
          <a:spcPct val="20000"/>
        </a:spcBef>
        <a:buFont typeface="Arial" pitchFamily="34" charset="0"/>
        <a:buChar char="•"/>
        <a:defRPr sz="6900" kern="1200">
          <a:solidFill>
            <a:schemeClr val="tx1"/>
          </a:solidFill>
          <a:latin typeface="+mn-lt"/>
          <a:ea typeface="+mn-ea"/>
          <a:cs typeface="+mn-cs"/>
        </a:defRPr>
      </a:lvl9pPr>
    </p:bodyStyle>
    <p:otherStyle>
      <a:defPPr>
        <a:defRPr lang="en-US"/>
      </a:defPPr>
      <a:lvl1pPr marL="0" algn="l" defTabSz="3134552" rtl="0" eaLnBrk="1" latinLnBrk="0" hangingPunct="1">
        <a:defRPr sz="6100" kern="1200">
          <a:solidFill>
            <a:schemeClr val="tx1"/>
          </a:solidFill>
          <a:latin typeface="+mn-lt"/>
          <a:ea typeface="+mn-ea"/>
          <a:cs typeface="+mn-cs"/>
        </a:defRPr>
      </a:lvl1pPr>
      <a:lvl2pPr marL="1567277" algn="l" defTabSz="3134552" rtl="0" eaLnBrk="1" latinLnBrk="0" hangingPunct="1">
        <a:defRPr sz="6100" kern="1200">
          <a:solidFill>
            <a:schemeClr val="tx1"/>
          </a:solidFill>
          <a:latin typeface="+mn-lt"/>
          <a:ea typeface="+mn-ea"/>
          <a:cs typeface="+mn-cs"/>
        </a:defRPr>
      </a:lvl2pPr>
      <a:lvl3pPr marL="3134552" algn="l" defTabSz="3134552" rtl="0" eaLnBrk="1" latinLnBrk="0" hangingPunct="1">
        <a:defRPr sz="6100" kern="1200">
          <a:solidFill>
            <a:schemeClr val="tx1"/>
          </a:solidFill>
          <a:latin typeface="+mn-lt"/>
          <a:ea typeface="+mn-ea"/>
          <a:cs typeface="+mn-cs"/>
        </a:defRPr>
      </a:lvl3pPr>
      <a:lvl4pPr marL="4701829" algn="l" defTabSz="3134552" rtl="0" eaLnBrk="1" latinLnBrk="0" hangingPunct="1">
        <a:defRPr sz="6100" kern="1200">
          <a:solidFill>
            <a:schemeClr val="tx1"/>
          </a:solidFill>
          <a:latin typeface="+mn-lt"/>
          <a:ea typeface="+mn-ea"/>
          <a:cs typeface="+mn-cs"/>
        </a:defRPr>
      </a:lvl4pPr>
      <a:lvl5pPr marL="6269105" algn="l" defTabSz="3134552" rtl="0" eaLnBrk="1" latinLnBrk="0" hangingPunct="1">
        <a:defRPr sz="6100" kern="1200">
          <a:solidFill>
            <a:schemeClr val="tx1"/>
          </a:solidFill>
          <a:latin typeface="+mn-lt"/>
          <a:ea typeface="+mn-ea"/>
          <a:cs typeface="+mn-cs"/>
        </a:defRPr>
      </a:lvl5pPr>
      <a:lvl6pPr marL="7836382" algn="l" defTabSz="3134552" rtl="0" eaLnBrk="1" latinLnBrk="0" hangingPunct="1">
        <a:defRPr sz="6100" kern="1200">
          <a:solidFill>
            <a:schemeClr val="tx1"/>
          </a:solidFill>
          <a:latin typeface="+mn-lt"/>
          <a:ea typeface="+mn-ea"/>
          <a:cs typeface="+mn-cs"/>
        </a:defRPr>
      </a:lvl6pPr>
      <a:lvl7pPr marL="9403659" algn="l" defTabSz="3134552" rtl="0" eaLnBrk="1" latinLnBrk="0" hangingPunct="1">
        <a:defRPr sz="6100" kern="1200">
          <a:solidFill>
            <a:schemeClr val="tx1"/>
          </a:solidFill>
          <a:latin typeface="+mn-lt"/>
          <a:ea typeface="+mn-ea"/>
          <a:cs typeface="+mn-cs"/>
        </a:defRPr>
      </a:lvl7pPr>
      <a:lvl8pPr marL="10970935" algn="l" defTabSz="3134552" rtl="0" eaLnBrk="1" latinLnBrk="0" hangingPunct="1">
        <a:defRPr sz="6100" kern="1200">
          <a:solidFill>
            <a:schemeClr val="tx1"/>
          </a:solidFill>
          <a:latin typeface="+mn-lt"/>
          <a:ea typeface="+mn-ea"/>
          <a:cs typeface="+mn-cs"/>
        </a:defRPr>
      </a:lvl8pPr>
      <a:lvl9pPr marL="12538212" algn="l" defTabSz="3134552" rtl="0" eaLnBrk="1" latinLnBrk="0" hangingPunct="1">
        <a:defRPr sz="61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accent5">
                <a:lumMod val="50000"/>
              </a:schemeClr>
            </a:gs>
            <a:gs pos="50000">
              <a:schemeClr val="accent5">
                <a:lumMod val="60000"/>
                <a:lumOff val="40000"/>
              </a:schemeClr>
            </a:gs>
            <a:gs pos="100000">
              <a:schemeClr val="accent5">
                <a:lumMod val="20000"/>
                <a:lumOff val="80000"/>
              </a:schemeClr>
            </a:gs>
          </a:gsLst>
          <a:lin ang="16200000" scaled="1"/>
          <a:tileRect/>
        </a:gradFill>
        <a:effectLst/>
      </p:bgPr>
    </p:bg>
    <p:spTree>
      <p:nvGrpSpPr>
        <p:cNvPr id="1" name=""/>
        <p:cNvGrpSpPr/>
        <p:nvPr/>
      </p:nvGrpSpPr>
      <p:grpSpPr>
        <a:xfrm>
          <a:off x="0" y="0"/>
          <a:ext cx="0" cy="0"/>
          <a:chOff x="0" y="0"/>
          <a:chExt cx="0" cy="0"/>
        </a:xfrm>
      </p:grpSpPr>
      <p:sp>
        <p:nvSpPr>
          <p:cNvPr id="7" name="Rectangle 36"/>
          <p:cNvSpPr>
            <a:spLocks noChangeArrowheads="1"/>
          </p:cNvSpPr>
          <p:nvPr/>
        </p:nvSpPr>
        <p:spPr bwMode="auto">
          <a:xfrm>
            <a:off x="0" y="0"/>
            <a:ext cx="32918400" cy="3200400"/>
          </a:xfrm>
          <a:prstGeom prst="rect">
            <a:avLst/>
          </a:prstGeom>
          <a:solidFill>
            <a:schemeClr val="accent5">
              <a:lumMod val="75000"/>
            </a:schemeClr>
          </a:solidFill>
          <a:ln w="9525">
            <a:solidFill>
              <a:schemeClr val="tx1"/>
            </a:solidFill>
            <a:miter lim="800000"/>
            <a:headEnd/>
            <a:tailEnd/>
          </a:ln>
          <a:effectLst/>
        </p:spPr>
        <p:txBody>
          <a:bodyPr wrap="none" lIns="65304" tIns="32651" rIns="65304" bIns="32651" anchor="ctr"/>
          <a:lstStyle/>
          <a:p>
            <a:pPr>
              <a:defRPr/>
            </a:pPr>
            <a:endParaRPr lang="en-US" dirty="0"/>
          </a:p>
        </p:txBody>
      </p:sp>
      <p:sp>
        <p:nvSpPr>
          <p:cNvPr id="8" name="Rectangle 33"/>
          <p:cNvSpPr>
            <a:spLocks noChangeArrowheads="1"/>
          </p:cNvSpPr>
          <p:nvPr/>
        </p:nvSpPr>
        <p:spPr bwMode="auto">
          <a:xfrm>
            <a:off x="685800" y="3505200"/>
            <a:ext cx="7543800" cy="17830800"/>
          </a:xfrm>
          <a:prstGeom prst="roundRect">
            <a:avLst>
              <a:gd name="adj" fmla="val 4925"/>
            </a:avLst>
          </a:prstGeom>
          <a:gradFill>
            <a:gsLst>
              <a:gs pos="0">
                <a:schemeClr val="accent1">
                  <a:tint val="66000"/>
                  <a:satMod val="160000"/>
                </a:schemeClr>
              </a:gs>
              <a:gs pos="0">
                <a:srgbClr val="CDD2DE"/>
              </a:gs>
              <a:gs pos="100000">
                <a:srgbClr val="F3F5FA"/>
              </a:gs>
            </a:gsLst>
            <a:lin ang="16200000" scaled="1"/>
          </a:gradFill>
          <a:ln w="9525">
            <a:solidFill>
              <a:schemeClr val="tx2"/>
            </a:solidFill>
            <a:miter lim="800000"/>
            <a:headEnd/>
            <a:tailEnd/>
          </a:ln>
          <a:effectLst/>
        </p:spPr>
        <p:txBody>
          <a:bodyPr wrap="none" lIns="65304" tIns="32651" rIns="65304" bIns="32651" anchor="ctr"/>
          <a:lstStyle/>
          <a:p>
            <a:pPr>
              <a:defRPr/>
            </a:pPr>
            <a:endParaRPr lang="en-US" dirty="0"/>
          </a:p>
        </p:txBody>
      </p:sp>
      <p:sp>
        <p:nvSpPr>
          <p:cNvPr id="9" name="Rectangle 9"/>
          <p:cNvSpPr>
            <a:spLocks noChangeArrowheads="1"/>
          </p:cNvSpPr>
          <p:nvPr/>
        </p:nvSpPr>
        <p:spPr bwMode="auto">
          <a:xfrm>
            <a:off x="0" y="3203575"/>
            <a:ext cx="32918400" cy="101600"/>
          </a:xfrm>
          <a:prstGeom prst="rect">
            <a:avLst/>
          </a:prstGeom>
          <a:solidFill>
            <a:schemeClr val="accent5">
              <a:lumMod val="50000"/>
            </a:schemeClr>
          </a:solidFill>
          <a:ln w="152400">
            <a:noFill/>
            <a:miter lim="800000"/>
            <a:headEnd/>
            <a:tailEnd/>
          </a:ln>
          <a:effectLst/>
        </p:spPr>
        <p:txBody>
          <a:bodyPr wrap="none" lIns="65304" tIns="32651" rIns="65304" bIns="32651" anchor="ctr"/>
          <a:lstStyle/>
          <a:p>
            <a:pPr>
              <a:defRPr/>
            </a:pPr>
            <a:endParaRPr lang="en-US" dirty="0"/>
          </a:p>
        </p:txBody>
      </p:sp>
      <p:sp>
        <p:nvSpPr>
          <p:cNvPr id="27" name="Rectangle 33"/>
          <p:cNvSpPr>
            <a:spLocks noChangeArrowheads="1"/>
          </p:cNvSpPr>
          <p:nvPr userDrawn="1"/>
        </p:nvSpPr>
        <p:spPr bwMode="auto">
          <a:xfrm>
            <a:off x="8685807" y="3505200"/>
            <a:ext cx="15543610" cy="17830800"/>
          </a:xfrm>
          <a:prstGeom prst="roundRect">
            <a:avLst>
              <a:gd name="adj" fmla="val 2351"/>
            </a:avLst>
          </a:prstGeom>
          <a:gradFill>
            <a:gsLst>
              <a:gs pos="0">
                <a:schemeClr val="accent1">
                  <a:tint val="66000"/>
                  <a:satMod val="160000"/>
                </a:schemeClr>
              </a:gs>
              <a:gs pos="0">
                <a:srgbClr val="CDD2DE"/>
              </a:gs>
              <a:gs pos="100000">
                <a:srgbClr val="F3F5FA"/>
              </a:gs>
            </a:gsLst>
            <a:lin ang="16200000" scaled="1"/>
          </a:gradFill>
          <a:ln w="9525">
            <a:solidFill>
              <a:schemeClr val="tx2"/>
            </a:solidFill>
            <a:miter lim="800000"/>
            <a:headEnd/>
            <a:tailEnd/>
          </a:ln>
          <a:effectLst/>
        </p:spPr>
        <p:txBody>
          <a:bodyPr wrap="none" lIns="65304" tIns="32651" rIns="65304" bIns="32651" anchor="ctr"/>
          <a:lstStyle/>
          <a:p>
            <a:pPr>
              <a:defRPr/>
            </a:pPr>
            <a:endParaRPr lang="en-US" dirty="0"/>
          </a:p>
        </p:txBody>
      </p:sp>
      <p:sp>
        <p:nvSpPr>
          <p:cNvPr id="30" name="Rectangle 33"/>
          <p:cNvSpPr>
            <a:spLocks noChangeArrowheads="1"/>
          </p:cNvSpPr>
          <p:nvPr userDrawn="1"/>
        </p:nvSpPr>
        <p:spPr bwMode="auto">
          <a:xfrm>
            <a:off x="24685625" y="3505200"/>
            <a:ext cx="7543800" cy="17830800"/>
          </a:xfrm>
          <a:prstGeom prst="roundRect">
            <a:avLst>
              <a:gd name="adj" fmla="val 4925"/>
            </a:avLst>
          </a:prstGeom>
          <a:gradFill>
            <a:gsLst>
              <a:gs pos="0">
                <a:schemeClr val="accent1">
                  <a:tint val="66000"/>
                  <a:satMod val="160000"/>
                </a:schemeClr>
              </a:gs>
              <a:gs pos="0">
                <a:srgbClr val="CDD2DE"/>
              </a:gs>
              <a:gs pos="100000">
                <a:srgbClr val="F3F5FA"/>
              </a:gs>
            </a:gsLst>
            <a:lin ang="16200000" scaled="1"/>
          </a:gradFill>
          <a:ln w="9525">
            <a:solidFill>
              <a:schemeClr val="tx2"/>
            </a:solidFill>
            <a:miter lim="800000"/>
            <a:headEnd/>
            <a:tailEnd/>
          </a:ln>
          <a:effectLst/>
        </p:spPr>
        <p:txBody>
          <a:bodyPr wrap="none" lIns="65304" tIns="32651" rIns="65304" bIns="32651" anchor="ctr"/>
          <a:lstStyle/>
          <a:p>
            <a:pPr>
              <a:defRPr/>
            </a:pPr>
            <a:endParaRPr lang="en-US" dirty="0"/>
          </a:p>
        </p:txBody>
      </p:sp>
      <p:grpSp>
        <p:nvGrpSpPr>
          <p:cNvPr id="37" name="Group 36"/>
          <p:cNvGrpSpPr>
            <a:grpSpLocks noChangeAspect="1"/>
          </p:cNvGrpSpPr>
          <p:nvPr userDrawn="1"/>
        </p:nvGrpSpPr>
        <p:grpSpPr>
          <a:xfrm>
            <a:off x="-6886463" y="2"/>
            <a:ext cx="6608534" cy="21945598"/>
            <a:chOff x="-11220550" y="-1"/>
            <a:chExt cx="11014226" cy="27432000"/>
          </a:xfrm>
        </p:grpSpPr>
        <p:sp>
          <p:nvSpPr>
            <p:cNvPr id="38" name="Rectangle 37"/>
            <p:cNvSpPr/>
            <p:nvPr userDrawn="1"/>
          </p:nvSpPr>
          <p:spPr>
            <a:xfrm>
              <a:off x="-11216136" y="-1"/>
              <a:ext cx="11009812" cy="27432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nchorCtr="0"/>
            <a:lstStyle>
              <a:defPPr>
                <a:defRPr lang="en-US"/>
              </a:defPPr>
              <a:lvl1pPr marL="0" algn="l" defTabSz="2821436" rtl="0" eaLnBrk="1" latinLnBrk="0" hangingPunct="1">
                <a:defRPr sz="5600" kern="1200">
                  <a:solidFill>
                    <a:schemeClr val="lt1"/>
                  </a:solidFill>
                  <a:latin typeface="+mn-lt"/>
                  <a:ea typeface="+mn-ea"/>
                  <a:cs typeface="+mn-cs"/>
                </a:defRPr>
              </a:lvl1pPr>
              <a:lvl2pPr marL="1410719" algn="l" defTabSz="2821436" rtl="0" eaLnBrk="1" latinLnBrk="0" hangingPunct="1">
                <a:defRPr sz="5600" kern="1200">
                  <a:solidFill>
                    <a:schemeClr val="lt1"/>
                  </a:solidFill>
                  <a:latin typeface="+mn-lt"/>
                  <a:ea typeface="+mn-ea"/>
                  <a:cs typeface="+mn-cs"/>
                </a:defRPr>
              </a:lvl2pPr>
              <a:lvl3pPr marL="2821436" algn="l" defTabSz="2821436" rtl="0" eaLnBrk="1" latinLnBrk="0" hangingPunct="1">
                <a:defRPr sz="5600" kern="1200">
                  <a:solidFill>
                    <a:schemeClr val="lt1"/>
                  </a:solidFill>
                  <a:latin typeface="+mn-lt"/>
                  <a:ea typeface="+mn-ea"/>
                  <a:cs typeface="+mn-cs"/>
                </a:defRPr>
              </a:lvl3pPr>
              <a:lvl4pPr marL="4232155" algn="l" defTabSz="2821436" rtl="0" eaLnBrk="1" latinLnBrk="0" hangingPunct="1">
                <a:defRPr sz="5600" kern="1200">
                  <a:solidFill>
                    <a:schemeClr val="lt1"/>
                  </a:solidFill>
                  <a:latin typeface="+mn-lt"/>
                  <a:ea typeface="+mn-ea"/>
                  <a:cs typeface="+mn-cs"/>
                </a:defRPr>
              </a:lvl4pPr>
              <a:lvl5pPr marL="5642872" algn="l" defTabSz="2821436" rtl="0" eaLnBrk="1" latinLnBrk="0" hangingPunct="1">
                <a:defRPr sz="5600" kern="1200">
                  <a:solidFill>
                    <a:schemeClr val="lt1"/>
                  </a:solidFill>
                  <a:latin typeface="+mn-lt"/>
                  <a:ea typeface="+mn-ea"/>
                  <a:cs typeface="+mn-cs"/>
                </a:defRPr>
              </a:lvl5pPr>
              <a:lvl6pPr marL="7053590" algn="l" defTabSz="2821436" rtl="0" eaLnBrk="1" latinLnBrk="0" hangingPunct="1">
                <a:defRPr sz="5600" kern="1200">
                  <a:solidFill>
                    <a:schemeClr val="lt1"/>
                  </a:solidFill>
                  <a:latin typeface="+mn-lt"/>
                  <a:ea typeface="+mn-ea"/>
                  <a:cs typeface="+mn-cs"/>
                </a:defRPr>
              </a:lvl6pPr>
              <a:lvl7pPr marL="8464309" algn="l" defTabSz="2821436" rtl="0" eaLnBrk="1" latinLnBrk="0" hangingPunct="1">
                <a:defRPr sz="5600" kern="1200">
                  <a:solidFill>
                    <a:schemeClr val="lt1"/>
                  </a:solidFill>
                  <a:latin typeface="+mn-lt"/>
                  <a:ea typeface="+mn-ea"/>
                  <a:cs typeface="+mn-cs"/>
                </a:defRPr>
              </a:lvl7pPr>
              <a:lvl8pPr marL="9875027" algn="l" defTabSz="2821436" rtl="0" eaLnBrk="1" latinLnBrk="0" hangingPunct="1">
                <a:defRPr sz="5600" kern="1200">
                  <a:solidFill>
                    <a:schemeClr val="lt1"/>
                  </a:solidFill>
                  <a:latin typeface="+mn-lt"/>
                  <a:ea typeface="+mn-ea"/>
                  <a:cs typeface="+mn-cs"/>
                </a:defRPr>
              </a:lvl8pPr>
              <a:lvl9pPr marL="11285745" algn="l" defTabSz="2821436" rtl="0" eaLnBrk="1" latinLnBrk="0" hangingPunct="1">
                <a:defRPr sz="5600" kern="1200">
                  <a:solidFill>
                    <a:schemeClr val="lt1"/>
                  </a:solidFill>
                  <a:latin typeface="+mn-lt"/>
                  <a:ea typeface="+mn-ea"/>
                  <a:cs typeface="+mn-cs"/>
                </a:defRPr>
              </a:lvl9pPr>
            </a:lstStyle>
            <a:p>
              <a:pPr marL="0" marR="0" indent="0" algn="ctr" defTabSz="1518341" rtl="0" eaLnBrk="1" fontAlgn="auto" latinLnBrk="0" hangingPunct="1">
                <a:lnSpc>
                  <a:spcPct val="100000"/>
                </a:lnSpc>
                <a:spcBef>
                  <a:spcPts val="0"/>
                </a:spcBef>
                <a:spcAft>
                  <a:spcPts val="0"/>
                </a:spcAft>
                <a:buClrTx/>
                <a:buSzTx/>
                <a:buFontTx/>
                <a:buNone/>
                <a:tabLst/>
                <a:defRPr/>
              </a:pPr>
              <a:r>
                <a:rPr lang="en-US" sz="2000" b="1" spc="0" dirty="0">
                  <a:solidFill>
                    <a:srgbClr val="FF0000"/>
                  </a:solidFill>
                  <a:latin typeface="Trebuchet MS" pitchFamily="34" charset="0"/>
                </a:rPr>
                <a:t>(—THIS SIDEBAR DOES NOT PRINT—)</a:t>
              </a:r>
            </a:p>
            <a:p>
              <a:pPr marL="0" marR="0" indent="0" algn="ctr" defTabSz="1518341" rtl="0" eaLnBrk="1" fontAlgn="auto" latinLnBrk="0" hangingPunct="1">
                <a:lnSpc>
                  <a:spcPct val="100000"/>
                </a:lnSpc>
                <a:spcBef>
                  <a:spcPts val="0"/>
                </a:spcBef>
                <a:spcAft>
                  <a:spcPts val="0"/>
                </a:spcAft>
                <a:buClrTx/>
                <a:buSzTx/>
                <a:buFontTx/>
                <a:buNone/>
                <a:tabLst/>
                <a:defRPr/>
              </a:pPr>
              <a:endParaRPr lang="en-US" sz="2000" b="1" spc="600" dirty="0">
                <a:solidFill>
                  <a:schemeClr val="bg1"/>
                </a:solidFill>
                <a:latin typeface="Trebuchet MS" pitchFamily="34" charset="0"/>
              </a:endParaRPr>
            </a:p>
            <a:p>
              <a:pPr algn="ctr"/>
              <a:r>
                <a:rPr lang="en-US" sz="2800" b="1" spc="600" dirty="0">
                  <a:solidFill>
                    <a:schemeClr val="bg1"/>
                  </a:solidFill>
                  <a:latin typeface="Trebuchet MS" pitchFamily="34" charset="0"/>
                </a:rPr>
                <a:t>DESIGN</a:t>
              </a:r>
              <a:r>
                <a:rPr lang="en-US" sz="2800" b="1" spc="600" baseline="0" dirty="0">
                  <a:solidFill>
                    <a:schemeClr val="bg1"/>
                  </a:solidFill>
                  <a:latin typeface="Trebuchet MS" pitchFamily="34" charset="0"/>
                </a:rPr>
                <a:t> </a:t>
              </a:r>
              <a:r>
                <a:rPr lang="en-US" sz="2800" b="1" spc="600" dirty="0">
                  <a:solidFill>
                    <a:schemeClr val="bg1"/>
                  </a:solidFill>
                  <a:latin typeface="Trebuchet MS" pitchFamily="34" charset="0"/>
                </a:rPr>
                <a:t>GUIDE</a:t>
              </a:r>
            </a:p>
            <a:p>
              <a:pPr algn="ctr"/>
              <a:r>
                <a:rPr lang="en-US" sz="1050" b="1" dirty="0">
                  <a:latin typeface="Trebuchet MS" pitchFamily="34" charset="0"/>
                </a:rPr>
                <a:t> </a:t>
              </a:r>
            </a:p>
            <a:p>
              <a:pPr defTabSz="3765639"/>
              <a:r>
                <a:rPr lang="en-US" sz="1800" i="0" dirty="0">
                  <a:latin typeface="Trebuchet MS" pitchFamily="34" charset="0"/>
                </a:rPr>
                <a:t>This PowerPoint</a:t>
              </a:r>
              <a:r>
                <a:rPr lang="en-US" sz="1800" i="0" baseline="0" dirty="0">
                  <a:latin typeface="Trebuchet MS" pitchFamily="34" charset="0"/>
                </a:rPr>
                <a:t> </a:t>
              </a:r>
              <a:r>
                <a:rPr lang="en-US" sz="1800" i="0" dirty="0">
                  <a:latin typeface="Trebuchet MS" pitchFamily="34" charset="0"/>
                </a:rPr>
                <a:t>2007 template produces</a:t>
              </a:r>
              <a:r>
                <a:rPr lang="en-US" sz="1800" i="0" baseline="0" dirty="0">
                  <a:latin typeface="Trebuchet MS" pitchFamily="34" charset="0"/>
                </a:rPr>
                <a:t> </a:t>
              </a:r>
              <a:r>
                <a:rPr lang="en-US" sz="1800" i="0" dirty="0">
                  <a:latin typeface="Trebuchet MS" pitchFamily="34" charset="0"/>
                </a:rPr>
                <a:t>a 48”x72” presentation poster. </a:t>
              </a:r>
              <a:r>
                <a:rPr lang="en-US" sz="1800" dirty="0">
                  <a:latin typeface="Trebuchet MS" pitchFamily="34" charset="0"/>
                </a:rPr>
                <a:t>You</a:t>
              </a:r>
              <a:r>
                <a:rPr lang="en-US" sz="1800" baseline="0" dirty="0">
                  <a:latin typeface="Trebuchet MS" pitchFamily="34" charset="0"/>
                </a:rPr>
                <a:t> can u</a:t>
              </a:r>
              <a:r>
                <a:rPr lang="en-US" sz="1800" dirty="0">
                  <a:latin typeface="Trebuchet MS" pitchFamily="34" charset="0"/>
                </a:rPr>
                <a:t>se</a:t>
              </a:r>
              <a:r>
                <a:rPr lang="en-US" sz="1800" baseline="0" dirty="0">
                  <a:latin typeface="Trebuchet MS" pitchFamily="34" charset="0"/>
                </a:rPr>
                <a:t> it to create your research poster and </a:t>
              </a:r>
              <a:r>
                <a:rPr lang="en-US" sz="1800" dirty="0">
                  <a:latin typeface="Trebuchet MS" pitchFamily="34" charset="0"/>
                </a:rPr>
                <a:t>save valuable time placing titles, subtitles,</a:t>
              </a:r>
              <a:r>
                <a:rPr lang="en-US" sz="1800" baseline="0" dirty="0">
                  <a:latin typeface="Trebuchet MS" pitchFamily="34" charset="0"/>
                </a:rPr>
                <a:t> text, and graphics</a:t>
              </a:r>
              <a:r>
                <a:rPr lang="en-US" sz="1800" dirty="0">
                  <a:latin typeface="Trebuchet MS" pitchFamily="34" charset="0"/>
                </a:rPr>
                <a:t>. </a:t>
              </a:r>
            </a:p>
            <a:p>
              <a:pPr defTabSz="3765639"/>
              <a:r>
                <a:rPr lang="en-US" sz="1050" dirty="0">
                  <a:latin typeface="Trebuchet MS" pitchFamily="34" charset="0"/>
                </a:rPr>
                <a:t> </a:t>
              </a:r>
            </a:p>
            <a:p>
              <a:pPr defTabSz="4389219"/>
              <a:r>
                <a:rPr lang="en-US" sz="1800" dirty="0">
                  <a:latin typeface="Trebuchet MS" pitchFamily="34" charset="0"/>
                </a:rPr>
                <a:t>We provide a series of online answer your poster production questions. To view our template tutorials, go online to </a:t>
              </a:r>
              <a:r>
                <a:rPr lang="en-US" sz="1800" b="1" dirty="0">
                  <a:solidFill>
                    <a:srgbClr val="FFC000"/>
                  </a:solidFill>
                  <a:latin typeface="Trebuchet MS" pitchFamily="34" charset="0"/>
                </a:rPr>
                <a:t>PosterPresentations.com</a:t>
              </a:r>
              <a:r>
                <a:rPr lang="en-US" sz="1800" b="1" dirty="0">
                  <a:solidFill>
                    <a:schemeClr val="bg1"/>
                  </a:solidFill>
                  <a:latin typeface="Trebuchet MS" pitchFamily="34" charset="0"/>
                </a:rPr>
                <a:t> </a:t>
              </a:r>
              <a:r>
                <a:rPr lang="en-US" sz="1800" dirty="0">
                  <a:solidFill>
                    <a:schemeClr val="bg1"/>
                  </a:solidFill>
                  <a:latin typeface="Trebuchet MS" pitchFamily="34" charset="0"/>
                </a:rPr>
                <a:t>and click on HELP DESK.</a:t>
              </a:r>
            </a:p>
            <a:p>
              <a:pPr defTabSz="4389219"/>
              <a:r>
                <a:rPr lang="en-US" sz="1050" dirty="0">
                  <a:latin typeface="Trebuchet MS" pitchFamily="34" charset="0"/>
                </a:rPr>
                <a:t> </a:t>
              </a:r>
            </a:p>
            <a:p>
              <a:pPr defTabSz="4389219"/>
              <a:r>
                <a:rPr lang="en-US" sz="1800" dirty="0">
                  <a:solidFill>
                    <a:schemeClr val="bg1"/>
                  </a:solidFill>
                  <a:latin typeface="Trebuchet MS" pitchFamily="34" charset="0"/>
                </a:rPr>
                <a:t>When</a:t>
              </a:r>
              <a:r>
                <a:rPr lang="en-US" sz="1800" baseline="0" dirty="0">
                  <a:solidFill>
                    <a:schemeClr val="bg1"/>
                  </a:solidFill>
                  <a:latin typeface="Trebuchet MS" pitchFamily="34" charset="0"/>
                </a:rPr>
                <a:t> you are ready to</a:t>
              </a:r>
              <a:r>
                <a:rPr lang="en-US" sz="1800" dirty="0">
                  <a:solidFill>
                    <a:schemeClr val="bg1"/>
                  </a:solidFill>
                  <a:latin typeface="Trebuchet MS" pitchFamily="34" charset="0"/>
                </a:rPr>
                <a:t> </a:t>
              </a:r>
              <a:r>
                <a:rPr lang="en-US" sz="1800" baseline="0" dirty="0">
                  <a:solidFill>
                    <a:schemeClr val="bg1"/>
                  </a:solidFill>
                  <a:latin typeface="Trebuchet MS" pitchFamily="34" charset="0"/>
                </a:rPr>
                <a:t> print your poster</a:t>
              </a:r>
              <a:r>
                <a:rPr lang="en-US" sz="1800" dirty="0">
                  <a:solidFill>
                    <a:schemeClr val="bg1"/>
                  </a:solidFill>
                  <a:latin typeface="Trebuchet MS" pitchFamily="34" charset="0"/>
                </a:rPr>
                <a:t>,</a:t>
              </a:r>
              <a:r>
                <a:rPr lang="en-US" sz="1800" baseline="0" dirty="0">
                  <a:solidFill>
                    <a:schemeClr val="bg1"/>
                  </a:solidFill>
                  <a:latin typeface="Trebuchet MS" pitchFamily="34" charset="0"/>
                </a:rPr>
                <a:t> go online to </a:t>
              </a:r>
              <a:r>
                <a:rPr lang="en-US" sz="1800" b="0" dirty="0">
                  <a:solidFill>
                    <a:schemeClr val="bg1"/>
                  </a:solidFill>
                  <a:latin typeface="Trebuchet MS" pitchFamily="34" charset="0"/>
                </a:rPr>
                <a:t>PosterPresentations.com</a:t>
              </a:r>
              <a:br>
                <a:rPr lang="en-US" sz="1800" dirty="0">
                  <a:solidFill>
                    <a:schemeClr val="bg1"/>
                  </a:solidFill>
                  <a:latin typeface="Trebuchet MS" pitchFamily="34" charset="0"/>
                </a:rPr>
              </a:br>
              <a:r>
                <a:rPr lang="en-US" sz="1050" dirty="0">
                  <a:solidFill>
                    <a:schemeClr val="bg1"/>
                  </a:solidFill>
                  <a:latin typeface="Trebuchet MS" pitchFamily="34" charset="0"/>
                </a:rPr>
                <a:t> </a:t>
              </a:r>
            </a:p>
            <a:p>
              <a:pPr algn="l" defTabSz="3765639"/>
              <a:r>
                <a:rPr lang="en-US" sz="1800" b="0" dirty="0">
                  <a:solidFill>
                    <a:schemeClr val="bg1"/>
                  </a:solidFill>
                  <a:latin typeface="Trebuchet MS" pitchFamily="34" charset="0"/>
                </a:rPr>
                <a:t>Need</a:t>
              </a:r>
              <a:r>
                <a:rPr lang="en-US" sz="1800" b="0" baseline="0" dirty="0">
                  <a:solidFill>
                    <a:schemeClr val="bg1"/>
                  </a:solidFill>
                  <a:latin typeface="Trebuchet MS" pitchFamily="34" charset="0"/>
                </a:rPr>
                <a:t> assistance? Call us at </a:t>
              </a:r>
              <a:r>
                <a:rPr lang="en-US" sz="1800" b="0" dirty="0">
                  <a:solidFill>
                    <a:srgbClr val="FFC000"/>
                  </a:solidFill>
                  <a:latin typeface="Trebuchet MS" pitchFamily="34" charset="0"/>
                </a:rPr>
                <a:t>1.510.649.3001</a:t>
              </a:r>
            </a:p>
            <a:p>
              <a:pPr algn="l" defTabSz="3765639"/>
              <a:r>
                <a:rPr lang="en-US" sz="1050" b="1" dirty="0">
                  <a:solidFill>
                    <a:srgbClr val="FFFF00"/>
                  </a:solidFill>
                  <a:latin typeface="Trebuchet MS" pitchFamily="34" charset="0"/>
                </a:rPr>
                <a:t> </a:t>
              </a:r>
            </a:p>
            <a:p>
              <a:pPr algn="l" defTabSz="3765639"/>
              <a:endParaRPr lang="en-US" sz="1050" b="1" dirty="0">
                <a:solidFill>
                  <a:srgbClr val="FFFF00"/>
                </a:solidFill>
                <a:latin typeface="Trebuchet MS" pitchFamily="34" charset="0"/>
              </a:endParaRPr>
            </a:p>
            <a:p>
              <a:pPr algn="l" defTabSz="3765639"/>
              <a:endParaRPr lang="en-US" sz="1050" b="1" dirty="0">
                <a:solidFill>
                  <a:srgbClr val="FFFF00"/>
                </a:solidFill>
                <a:latin typeface="Trebuchet MS" pitchFamily="34" charset="0"/>
              </a:endParaRPr>
            </a:p>
            <a:p>
              <a:pPr algn="l" defTabSz="3765639"/>
              <a:endParaRPr lang="en-US" sz="1050" b="1" dirty="0">
                <a:solidFill>
                  <a:srgbClr val="FFFF00"/>
                </a:solidFill>
                <a:latin typeface="Trebuchet MS" pitchFamily="34" charset="0"/>
              </a:endParaRPr>
            </a:p>
            <a:p>
              <a:pPr algn="l" defTabSz="3765639"/>
              <a:endParaRPr lang="en-US" sz="1050" b="1" dirty="0">
                <a:solidFill>
                  <a:srgbClr val="FFFF00"/>
                </a:solidFill>
                <a:latin typeface="Trebuchet MS" pitchFamily="34" charset="0"/>
              </a:endParaRPr>
            </a:p>
            <a:p>
              <a:pPr algn="ctr"/>
              <a:endParaRPr lang="en-US" sz="1600" b="1" dirty="0">
                <a:solidFill>
                  <a:schemeClr val="bg1"/>
                </a:solidFill>
                <a:latin typeface="Trebuchet MS" pitchFamily="34" charset="0"/>
              </a:endParaRPr>
            </a:p>
            <a:p>
              <a:pPr algn="ctr"/>
              <a:r>
                <a:rPr lang="en-US" sz="2800" b="1" spc="600" dirty="0">
                  <a:solidFill>
                    <a:schemeClr val="bg1"/>
                  </a:solidFill>
                  <a:latin typeface="Trebuchet MS" pitchFamily="34" charset="0"/>
                </a:rPr>
                <a:t>QUICK START</a:t>
              </a:r>
            </a:p>
            <a:p>
              <a:pPr algn="ctr"/>
              <a:r>
                <a:rPr lang="en-US" sz="1050" b="1" baseline="0" dirty="0">
                  <a:solidFill>
                    <a:schemeClr val="bg1"/>
                  </a:solidFill>
                  <a:latin typeface="Trebuchet MS" pitchFamily="34" charset="0"/>
                </a:rPr>
                <a:t> </a:t>
              </a:r>
            </a:p>
            <a:p>
              <a:pPr algn="ctr"/>
              <a:r>
                <a:rPr lang="en-US" sz="2000" b="1" baseline="0" dirty="0">
                  <a:solidFill>
                    <a:srgbClr val="FFC000"/>
                  </a:solidFill>
                  <a:latin typeface="Trebuchet MS" pitchFamily="34" charset="0"/>
                </a:rPr>
                <a:t>Zoom in and out</a:t>
              </a:r>
            </a:p>
            <a:p>
              <a:pPr marL="1203325" indent="0" algn="l" defTabSz="850900"/>
              <a:r>
                <a:rPr lang="en-US" sz="1600" b="0" baseline="0" dirty="0">
                  <a:solidFill>
                    <a:schemeClr val="bg1">
                      <a:lumMod val="75000"/>
                    </a:schemeClr>
                  </a:solidFill>
                  <a:latin typeface="Trebuchet MS" pitchFamily="34" charset="0"/>
                </a:rPr>
                <a:t>As you work on your poster zoom in and out to the level that is more comfortable to you. Go to VIEW &gt; ZOOM.</a:t>
              </a:r>
            </a:p>
            <a:p>
              <a:pPr algn="l"/>
              <a:endParaRPr lang="en-US" sz="1800" b="0" baseline="0" dirty="0">
                <a:solidFill>
                  <a:schemeClr val="bg1"/>
                </a:solidFill>
                <a:latin typeface="Trebuchet MS" pitchFamily="34" charset="0"/>
              </a:endParaRPr>
            </a:p>
            <a:p>
              <a:pPr algn="ctr"/>
              <a:r>
                <a:rPr lang="en-US" sz="2000" b="1" baseline="0" dirty="0">
                  <a:solidFill>
                    <a:srgbClr val="FFC000"/>
                  </a:solidFill>
                  <a:latin typeface="Trebuchet MS" pitchFamily="34" charset="0"/>
                </a:rPr>
                <a:t>Title, Authors, and Affiliations</a:t>
              </a:r>
            </a:p>
            <a:p>
              <a:pPr algn="l"/>
              <a:r>
                <a:rPr lang="en-US" sz="1600" b="0" baseline="0" dirty="0">
                  <a:solidFill>
                    <a:schemeClr val="bg1">
                      <a:lumMod val="75000"/>
                    </a:schemeClr>
                  </a:solidFill>
                  <a:latin typeface="Trebuchet MS" pitchFamily="34" charset="0"/>
                </a:rPr>
                <a:t>Start designing your poster by adding the title, the names of the authors, and the affiliated institutions. </a:t>
              </a:r>
              <a:r>
                <a:rPr lang="en-US" sz="1600" b="0" spc="0" baseline="0" dirty="0">
                  <a:solidFill>
                    <a:schemeClr val="bg1">
                      <a:lumMod val="75000"/>
                    </a:schemeClr>
                  </a:solidFill>
                  <a:latin typeface="Trebuchet MS" pitchFamily="34" charset="0"/>
                </a:rPr>
                <a:t>You can type or paste text into the provided boxes. The template will automatically adjust the size of your text to fit the title box. You can manually override this feature and change the size of your text. </a:t>
              </a:r>
            </a:p>
            <a:p>
              <a:pPr algn="l"/>
              <a:r>
                <a:rPr lang="en-US" sz="1050" b="0" spc="0" baseline="0" dirty="0">
                  <a:solidFill>
                    <a:schemeClr val="bg1">
                      <a:lumMod val="75000"/>
                    </a:schemeClr>
                  </a:solidFill>
                  <a:latin typeface="Trebuchet MS" pitchFamily="34" charset="0"/>
                </a:rPr>
                <a:t> </a:t>
              </a:r>
            </a:p>
            <a:p>
              <a:pPr algn="l"/>
              <a:r>
                <a:rPr lang="en-US" sz="1600" b="1" spc="300" baseline="0" dirty="0">
                  <a:solidFill>
                    <a:srgbClr val="FFC000"/>
                  </a:solidFill>
                  <a:latin typeface="Trebuchet MS" pitchFamily="34" charset="0"/>
                </a:rPr>
                <a:t>TIP</a:t>
              </a:r>
              <a:r>
                <a:rPr lang="en-US" sz="1600" b="1" baseline="0" dirty="0">
                  <a:solidFill>
                    <a:srgbClr val="FFC000"/>
                  </a:solidFill>
                  <a:latin typeface="Trebuchet MS" pitchFamily="34" charset="0"/>
                </a:rPr>
                <a:t>: </a:t>
              </a:r>
              <a:r>
                <a:rPr lang="en-US" sz="1600" b="0" baseline="0" dirty="0">
                  <a:solidFill>
                    <a:schemeClr val="bg1">
                      <a:lumMod val="75000"/>
                    </a:schemeClr>
                  </a:solidFill>
                  <a:latin typeface="Trebuchet MS" pitchFamily="34" charset="0"/>
                </a:rPr>
                <a:t>The font size of your title should be bigger than your name(s) and institution name(s).</a:t>
              </a:r>
            </a:p>
            <a:p>
              <a:pPr algn="l"/>
              <a:endParaRPr lang="en-US" sz="1600" b="0" baseline="0" dirty="0">
                <a:solidFill>
                  <a:schemeClr val="bg1">
                    <a:lumMod val="75000"/>
                  </a:schemeClr>
                </a:solidFill>
                <a:latin typeface="Trebuchet MS" pitchFamily="34" charset="0"/>
              </a:endParaRPr>
            </a:p>
            <a:p>
              <a:pPr algn="l"/>
              <a:endParaRPr lang="en-US" sz="1600" b="0" baseline="0" dirty="0">
                <a:solidFill>
                  <a:schemeClr val="bg1">
                    <a:lumMod val="75000"/>
                  </a:schemeClr>
                </a:solidFill>
                <a:latin typeface="Trebuchet MS" pitchFamily="34" charset="0"/>
              </a:endParaRPr>
            </a:p>
            <a:p>
              <a:pPr algn="l"/>
              <a:br>
                <a:rPr lang="en-US" sz="1800" b="1" baseline="0" dirty="0">
                  <a:solidFill>
                    <a:schemeClr val="bg1"/>
                  </a:solidFill>
                  <a:latin typeface="Trebuchet MS" pitchFamily="34" charset="0"/>
                </a:rPr>
              </a:br>
              <a:endParaRPr lang="en-US" sz="1800" b="1" dirty="0">
                <a:solidFill>
                  <a:schemeClr val="bg1"/>
                </a:solidFill>
                <a:latin typeface="Trebuchet MS" pitchFamily="34" charset="0"/>
              </a:endParaRPr>
            </a:p>
            <a:p>
              <a:pPr algn="ctr"/>
              <a:endParaRPr lang="en-US" sz="1800" b="1" dirty="0">
                <a:solidFill>
                  <a:srgbClr val="FFC000"/>
                </a:solidFill>
                <a:latin typeface="Trebuchet MS" pitchFamily="34" charset="0"/>
              </a:endParaRPr>
            </a:p>
            <a:p>
              <a:pPr algn="ctr"/>
              <a:endParaRPr lang="en-US" sz="1800" b="1" dirty="0">
                <a:solidFill>
                  <a:srgbClr val="FFC000"/>
                </a:solidFill>
                <a:latin typeface="Trebuchet MS" pitchFamily="34" charset="0"/>
              </a:endParaRPr>
            </a:p>
            <a:p>
              <a:pPr algn="ctr"/>
              <a:r>
                <a:rPr lang="en-US" sz="2000" b="1" dirty="0">
                  <a:solidFill>
                    <a:srgbClr val="FFC000"/>
                  </a:solidFill>
                  <a:latin typeface="Trebuchet MS" pitchFamily="34" charset="0"/>
                </a:rPr>
                <a:t>Adding Logos</a:t>
              </a:r>
              <a:r>
                <a:rPr lang="en-US" sz="2000" b="1" baseline="0" dirty="0">
                  <a:solidFill>
                    <a:srgbClr val="FFC000"/>
                  </a:solidFill>
                  <a:latin typeface="Trebuchet MS" pitchFamily="34" charset="0"/>
                </a:rPr>
                <a:t> / Seals</a:t>
              </a:r>
            </a:p>
            <a:p>
              <a:pPr algn="l"/>
              <a:r>
                <a:rPr lang="en-US" sz="1600" b="0" baseline="0" dirty="0">
                  <a:solidFill>
                    <a:schemeClr val="bg1">
                      <a:lumMod val="75000"/>
                    </a:schemeClr>
                  </a:solidFill>
                  <a:latin typeface="Trebuchet MS" pitchFamily="34" charset="0"/>
                </a:rPr>
                <a:t>Most often, logos are added on each side of the title. You can insert a logo by dragging and dropping it from your desktop, copy and paste or by going to INSERT &gt; PICTURES. Logos taken from web sites are likely to be low quality when printed. Zoom it at 100% to see what the logo will look like on the final poster and make any necessary adjustments.  </a:t>
              </a:r>
            </a:p>
            <a:p>
              <a:pPr algn="l"/>
              <a:endParaRPr lang="en-US" sz="1050" b="0" spc="300" baseline="0" dirty="0">
                <a:solidFill>
                  <a:schemeClr val="bg1">
                    <a:lumMod val="75000"/>
                  </a:schemeClr>
                </a:solidFill>
                <a:latin typeface="Trebuchet MS" pitchFamily="34" charset="0"/>
              </a:endParaRPr>
            </a:p>
            <a:p>
              <a:pPr algn="l"/>
              <a:r>
                <a:rPr lang="en-US" sz="1600" b="1" spc="300" baseline="0" dirty="0">
                  <a:solidFill>
                    <a:srgbClr val="FFC000"/>
                  </a:solidFill>
                  <a:latin typeface="Trebuchet MS" pitchFamily="34" charset="0"/>
                </a:rPr>
                <a:t>TIP:</a:t>
              </a:r>
              <a:r>
                <a:rPr lang="en-US" sz="1600" b="1" spc="0" baseline="0" dirty="0">
                  <a:solidFill>
                    <a:srgbClr val="FFC000"/>
                  </a:solidFill>
                  <a:latin typeface="Trebuchet MS" pitchFamily="34" charset="0"/>
                </a:rPr>
                <a:t> </a:t>
              </a:r>
              <a:r>
                <a:rPr lang="en-US" sz="1600" b="0" baseline="0" dirty="0">
                  <a:solidFill>
                    <a:schemeClr val="bg1">
                      <a:lumMod val="75000"/>
                    </a:schemeClr>
                  </a:solidFill>
                  <a:latin typeface="Trebuchet MS" pitchFamily="34" charset="0"/>
                </a:rPr>
                <a:t>See if your company’s logo is available on our free poster templates page.</a:t>
              </a:r>
            </a:p>
            <a:p>
              <a:pPr algn="l"/>
              <a:endParaRPr lang="en-US" sz="1600" b="0" baseline="0" dirty="0">
                <a:latin typeface="Trebuchet MS" pitchFamily="34" charset="0"/>
              </a:endParaRPr>
            </a:p>
            <a:p>
              <a:pPr algn="ctr"/>
              <a:r>
                <a:rPr lang="en-US" sz="2000" b="1" baseline="0" dirty="0">
                  <a:solidFill>
                    <a:srgbClr val="FFC000"/>
                  </a:solidFill>
                  <a:latin typeface="Trebuchet MS" pitchFamily="34" charset="0"/>
                </a:rPr>
                <a:t>Photographs / Graphics</a:t>
              </a:r>
            </a:p>
            <a:p>
              <a:pPr algn="l" defTabSz="977900"/>
              <a:r>
                <a:rPr lang="en-US" sz="1600" b="0" baseline="0" dirty="0">
                  <a:solidFill>
                    <a:schemeClr val="bg1">
                      <a:lumMod val="75000"/>
                    </a:schemeClr>
                  </a:solidFill>
                  <a:latin typeface="Trebuchet MS" pitchFamily="34" charset="0"/>
                </a:rPr>
                <a:t>You can add images by dragging and dropping from your desktop, copy and paste, or by going to INSERT &gt; PICTURES. Resize images proportionally by holding down the SHIFT key and dragging one of the corner handles. For a professional-looking poster, do not distort your images by enlarging them </a:t>
              </a:r>
              <a:r>
                <a:rPr lang="en-US" sz="1600" b="0" spc="0" baseline="0" dirty="0">
                  <a:solidFill>
                    <a:schemeClr val="bg1">
                      <a:lumMod val="75000"/>
                    </a:schemeClr>
                  </a:solidFill>
                  <a:latin typeface="Trebuchet MS" pitchFamily="34" charset="0"/>
                </a:rPr>
                <a:t>disproportionally.</a:t>
              </a:r>
            </a:p>
            <a:p>
              <a:pPr algn="l" defTabSz="977900"/>
              <a:endParaRPr lang="en-US" sz="1600" b="0" baseline="0" dirty="0">
                <a:latin typeface="Trebuchet MS" pitchFamily="34" charset="0"/>
              </a:endParaRPr>
            </a:p>
            <a:p>
              <a:pPr algn="ctr"/>
              <a:endParaRPr lang="en-US" sz="1800" b="1" baseline="0" dirty="0">
                <a:solidFill>
                  <a:srgbClr val="FFC000"/>
                </a:solidFill>
                <a:latin typeface="Trebuchet MS" pitchFamily="34" charset="0"/>
              </a:endParaRPr>
            </a:p>
            <a:p>
              <a:pPr algn="ctr"/>
              <a:endParaRPr lang="en-US" sz="1800" b="1" baseline="0" dirty="0">
                <a:solidFill>
                  <a:srgbClr val="FFC000"/>
                </a:solidFill>
                <a:latin typeface="Trebuchet MS" pitchFamily="34" charset="0"/>
              </a:endParaRPr>
            </a:p>
            <a:p>
              <a:pPr algn="ctr"/>
              <a:endParaRPr lang="en-US" sz="1800" b="1" baseline="0" dirty="0">
                <a:solidFill>
                  <a:srgbClr val="FFC000"/>
                </a:solidFill>
                <a:latin typeface="Trebuchet MS" pitchFamily="34" charset="0"/>
              </a:endParaRPr>
            </a:p>
            <a:p>
              <a:pPr algn="ctr"/>
              <a:endParaRPr lang="en-US" sz="1800" b="1" baseline="0" dirty="0">
                <a:solidFill>
                  <a:srgbClr val="FFC000"/>
                </a:solidFill>
                <a:latin typeface="Trebuchet MS" pitchFamily="34" charset="0"/>
              </a:endParaRPr>
            </a:p>
            <a:p>
              <a:pPr algn="ctr"/>
              <a:endParaRPr lang="en-US" sz="1800" b="1" baseline="0" dirty="0">
                <a:solidFill>
                  <a:srgbClr val="FFC000"/>
                </a:solidFill>
                <a:latin typeface="Trebuchet MS" pitchFamily="34" charset="0"/>
              </a:endParaRPr>
            </a:p>
            <a:p>
              <a:pPr algn="ctr"/>
              <a:endParaRPr lang="en-US" sz="1800" b="1" baseline="0" dirty="0">
                <a:solidFill>
                  <a:srgbClr val="FFC000"/>
                </a:solidFill>
                <a:latin typeface="Trebuchet MS" pitchFamily="34" charset="0"/>
              </a:endParaRPr>
            </a:p>
            <a:p>
              <a:pPr algn="ctr"/>
              <a:endParaRPr lang="en-US" sz="1800" b="1" baseline="0" dirty="0">
                <a:solidFill>
                  <a:srgbClr val="FFC000"/>
                </a:solidFill>
                <a:latin typeface="Trebuchet MS" pitchFamily="34" charset="0"/>
              </a:endParaRPr>
            </a:p>
            <a:p>
              <a:pPr algn="ctr"/>
              <a:endParaRPr lang="en-US" sz="1800" b="1" baseline="0" dirty="0">
                <a:solidFill>
                  <a:srgbClr val="FFC000"/>
                </a:solidFill>
                <a:latin typeface="Trebuchet MS" pitchFamily="34" charset="0"/>
              </a:endParaRPr>
            </a:p>
            <a:p>
              <a:pPr algn="ctr"/>
              <a:r>
                <a:rPr lang="en-US" sz="2000" b="1" baseline="0" dirty="0">
                  <a:solidFill>
                    <a:srgbClr val="FFC000"/>
                  </a:solidFill>
                  <a:latin typeface="Trebuchet MS" pitchFamily="34" charset="0"/>
                </a:rPr>
                <a:t>Image Quality Check</a:t>
              </a:r>
            </a:p>
            <a:p>
              <a:pPr lvl="0" algn="l" defTabSz="977900"/>
              <a:r>
                <a:rPr lang="en-US" sz="1600" b="0" baseline="0" dirty="0">
                  <a:solidFill>
                    <a:schemeClr val="bg1">
                      <a:lumMod val="75000"/>
                    </a:schemeClr>
                  </a:solidFill>
                  <a:latin typeface="Trebuchet MS" pitchFamily="34" charset="0"/>
                </a:rPr>
                <a:t>Zoom in and look at your images at 100% magnification. If they look good they will print well. </a:t>
              </a:r>
              <a:endParaRPr lang="en-US" sz="1800" b="0" dirty="0">
                <a:latin typeface="Trebuchet MS" pitchFamily="34" charset="0"/>
              </a:endParaRPr>
            </a:p>
          </p:txBody>
        </p:sp>
        <p:cxnSp>
          <p:nvCxnSpPr>
            <p:cNvPr id="39" name="Straight Connector 38"/>
            <p:cNvCxnSpPr/>
            <p:nvPr userDrawn="1"/>
          </p:nvCxnSpPr>
          <p:spPr>
            <a:xfrm>
              <a:off x="-11220550" y="6558957"/>
              <a:ext cx="10999746" cy="2783"/>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pic>
          <p:nvPicPr>
            <p:cNvPr id="40" name="Picture 39"/>
            <p:cNvPicPr>
              <a:picLocks noChangeAspect="1"/>
            </p:cNvPicPr>
            <p:nvPr userDrawn="1"/>
          </p:nvPicPr>
          <p:blipFill>
            <a:blip r:embed="rId3"/>
            <a:stretch>
              <a:fillRect/>
            </a:stretch>
          </p:blipFill>
          <p:spPr>
            <a:xfrm>
              <a:off x="-10921163" y="8258380"/>
              <a:ext cx="1597665" cy="1001614"/>
            </a:xfrm>
            <a:prstGeom prst="rect">
              <a:avLst/>
            </a:prstGeom>
          </p:spPr>
        </p:pic>
        <p:pic>
          <p:nvPicPr>
            <p:cNvPr id="41" name="Picture 40"/>
            <p:cNvPicPr>
              <a:picLocks noChangeAspect="1"/>
            </p:cNvPicPr>
            <p:nvPr userDrawn="1"/>
          </p:nvPicPr>
          <p:blipFill>
            <a:blip r:embed="rId4"/>
            <a:stretch>
              <a:fillRect/>
            </a:stretch>
          </p:blipFill>
          <p:spPr>
            <a:xfrm>
              <a:off x="-10736023" y="12656056"/>
              <a:ext cx="9986807" cy="877998"/>
            </a:xfrm>
            <a:prstGeom prst="rect">
              <a:avLst/>
            </a:prstGeom>
          </p:spPr>
        </p:pic>
        <p:grpSp>
          <p:nvGrpSpPr>
            <p:cNvPr id="42" name="Group 41"/>
            <p:cNvGrpSpPr/>
            <p:nvPr userDrawn="1"/>
          </p:nvGrpSpPr>
          <p:grpSpPr>
            <a:xfrm>
              <a:off x="-9844889" y="20003965"/>
              <a:ext cx="7631078" cy="1987374"/>
              <a:chOff x="-4516464" y="11400895"/>
              <a:chExt cx="3516822" cy="1095700"/>
            </a:xfrm>
          </p:grpSpPr>
          <p:grpSp>
            <p:nvGrpSpPr>
              <p:cNvPr id="71" name="Group 70"/>
              <p:cNvGrpSpPr/>
              <p:nvPr userDrawn="1"/>
            </p:nvGrpSpPr>
            <p:grpSpPr>
              <a:xfrm>
                <a:off x="-2783494" y="11400931"/>
                <a:ext cx="624373" cy="894738"/>
                <a:chOff x="-3958698" y="11604666"/>
                <a:chExt cx="779266" cy="1282148"/>
              </a:xfrm>
            </p:grpSpPr>
            <p:pic>
              <p:nvPicPr>
                <p:cNvPr id="77" name="Picture 76"/>
                <p:cNvPicPr>
                  <a:picLocks noChangeAspect="1"/>
                </p:cNvPicPr>
                <p:nvPr userDrawn="1"/>
              </p:nvPicPr>
              <p:blipFill>
                <a:blip r:embed="rId5"/>
                <a:stretch>
                  <a:fillRect/>
                </a:stretch>
              </p:blipFill>
              <p:spPr>
                <a:xfrm>
                  <a:off x="-3948160" y="11604666"/>
                  <a:ext cx="768728" cy="1090753"/>
                </a:xfrm>
                <a:prstGeom prst="rect">
                  <a:avLst/>
                </a:prstGeom>
              </p:spPr>
            </p:pic>
            <p:sp>
              <p:nvSpPr>
                <p:cNvPr id="78" name="TextBox 56"/>
                <p:cNvSpPr txBox="1"/>
                <p:nvPr userDrawn="1"/>
              </p:nvSpPr>
              <p:spPr>
                <a:xfrm>
                  <a:off x="-3958698" y="12643655"/>
                  <a:ext cx="779263" cy="243159"/>
                </a:xfrm>
                <a:prstGeom prst="rect">
                  <a:avLst/>
                </a:prstGeom>
                <a:solidFill>
                  <a:schemeClr val="accent1"/>
                </a:solidFill>
                <a:ln>
                  <a:noFill/>
                </a:ln>
              </p:spPr>
              <p:txBody>
                <a:bodyPr wrap="square" lIns="0" tIns="0" rIns="0" bIns="0" rtlCol="0">
                  <a:spAutoFit/>
                </a:bodyPr>
                <a:lstStyle>
                  <a:defPPr>
                    <a:defRPr lang="en-US"/>
                  </a:defPPr>
                  <a:lvl1pPr marL="0" algn="l" defTabSz="2821436" rtl="0" eaLnBrk="1" latinLnBrk="0" hangingPunct="1">
                    <a:defRPr sz="5600" kern="1200">
                      <a:solidFill>
                        <a:schemeClr val="tx1"/>
                      </a:solidFill>
                      <a:latin typeface="+mn-lt"/>
                      <a:ea typeface="+mn-ea"/>
                      <a:cs typeface="+mn-cs"/>
                    </a:defRPr>
                  </a:lvl1pPr>
                  <a:lvl2pPr marL="1410719" algn="l" defTabSz="2821436" rtl="0" eaLnBrk="1" latinLnBrk="0" hangingPunct="1">
                    <a:defRPr sz="5600" kern="1200">
                      <a:solidFill>
                        <a:schemeClr val="tx1"/>
                      </a:solidFill>
                      <a:latin typeface="+mn-lt"/>
                      <a:ea typeface="+mn-ea"/>
                      <a:cs typeface="+mn-cs"/>
                    </a:defRPr>
                  </a:lvl2pPr>
                  <a:lvl3pPr marL="2821436" algn="l" defTabSz="2821436" rtl="0" eaLnBrk="1" latinLnBrk="0" hangingPunct="1">
                    <a:defRPr sz="5600" kern="1200">
                      <a:solidFill>
                        <a:schemeClr val="tx1"/>
                      </a:solidFill>
                      <a:latin typeface="+mn-lt"/>
                      <a:ea typeface="+mn-ea"/>
                      <a:cs typeface="+mn-cs"/>
                    </a:defRPr>
                  </a:lvl3pPr>
                  <a:lvl4pPr marL="4232155" algn="l" defTabSz="2821436" rtl="0" eaLnBrk="1" latinLnBrk="0" hangingPunct="1">
                    <a:defRPr sz="5600" kern="1200">
                      <a:solidFill>
                        <a:schemeClr val="tx1"/>
                      </a:solidFill>
                      <a:latin typeface="+mn-lt"/>
                      <a:ea typeface="+mn-ea"/>
                      <a:cs typeface="+mn-cs"/>
                    </a:defRPr>
                  </a:lvl4pPr>
                  <a:lvl5pPr marL="5642872" algn="l" defTabSz="2821436" rtl="0" eaLnBrk="1" latinLnBrk="0" hangingPunct="1">
                    <a:defRPr sz="5600" kern="1200">
                      <a:solidFill>
                        <a:schemeClr val="tx1"/>
                      </a:solidFill>
                      <a:latin typeface="+mn-lt"/>
                      <a:ea typeface="+mn-ea"/>
                      <a:cs typeface="+mn-cs"/>
                    </a:defRPr>
                  </a:lvl5pPr>
                  <a:lvl6pPr marL="7053590" algn="l" defTabSz="2821436" rtl="0" eaLnBrk="1" latinLnBrk="0" hangingPunct="1">
                    <a:defRPr sz="5600" kern="1200">
                      <a:solidFill>
                        <a:schemeClr val="tx1"/>
                      </a:solidFill>
                      <a:latin typeface="+mn-lt"/>
                      <a:ea typeface="+mn-ea"/>
                      <a:cs typeface="+mn-cs"/>
                    </a:defRPr>
                  </a:lvl6pPr>
                  <a:lvl7pPr marL="8464309" algn="l" defTabSz="2821436" rtl="0" eaLnBrk="1" latinLnBrk="0" hangingPunct="1">
                    <a:defRPr sz="5600" kern="1200">
                      <a:solidFill>
                        <a:schemeClr val="tx1"/>
                      </a:solidFill>
                      <a:latin typeface="+mn-lt"/>
                      <a:ea typeface="+mn-ea"/>
                      <a:cs typeface="+mn-cs"/>
                    </a:defRPr>
                  </a:lvl7pPr>
                  <a:lvl8pPr marL="9875027" algn="l" defTabSz="2821436" rtl="0" eaLnBrk="1" latinLnBrk="0" hangingPunct="1">
                    <a:defRPr sz="5600" kern="1200">
                      <a:solidFill>
                        <a:schemeClr val="tx1"/>
                      </a:solidFill>
                      <a:latin typeface="+mn-lt"/>
                      <a:ea typeface="+mn-ea"/>
                      <a:cs typeface="+mn-cs"/>
                    </a:defRPr>
                  </a:lvl8pPr>
                  <a:lvl9pPr marL="11285745" algn="l" defTabSz="2821436" rtl="0" eaLnBrk="1" latinLnBrk="0" hangingPunct="1">
                    <a:defRPr sz="5600" kern="1200">
                      <a:solidFill>
                        <a:schemeClr val="tx1"/>
                      </a:solidFill>
                      <a:latin typeface="+mn-lt"/>
                      <a:ea typeface="+mn-ea"/>
                      <a:cs typeface="+mn-cs"/>
                    </a:defRPr>
                  </a:lvl9pPr>
                </a:lstStyle>
                <a:p>
                  <a:pPr algn="ctr"/>
                  <a:r>
                    <a:rPr lang="en-US" sz="1200" b="1" dirty="0">
                      <a:solidFill>
                        <a:schemeClr val="tx1"/>
                      </a:solidFill>
                    </a:rPr>
                    <a:t>ORIGINAL</a:t>
                  </a:r>
                </a:p>
              </p:txBody>
            </p:sp>
          </p:grpSp>
          <p:grpSp>
            <p:nvGrpSpPr>
              <p:cNvPr id="72" name="Group 71"/>
              <p:cNvGrpSpPr/>
              <p:nvPr userDrawn="1"/>
            </p:nvGrpSpPr>
            <p:grpSpPr>
              <a:xfrm>
                <a:off x="-2033159" y="11400901"/>
                <a:ext cx="1033517" cy="907673"/>
                <a:chOff x="-2921738" y="11667366"/>
                <a:chExt cx="1420279" cy="1247341"/>
              </a:xfrm>
            </p:grpSpPr>
            <p:pic>
              <p:nvPicPr>
                <p:cNvPr id="75" name="Picture 74"/>
                <p:cNvPicPr>
                  <a:picLocks noChangeAspect="1"/>
                </p:cNvPicPr>
                <p:nvPr userDrawn="1"/>
              </p:nvPicPr>
              <p:blipFill>
                <a:blip r:embed="rId5"/>
                <a:stretch>
                  <a:fillRect/>
                </a:stretch>
              </p:blipFill>
              <p:spPr>
                <a:xfrm>
                  <a:off x="-2921738" y="11667366"/>
                  <a:ext cx="1420279" cy="1029695"/>
                </a:xfrm>
                <a:prstGeom prst="rect">
                  <a:avLst/>
                </a:prstGeom>
              </p:spPr>
            </p:pic>
            <p:sp>
              <p:nvSpPr>
                <p:cNvPr id="76" name="TextBox 54"/>
                <p:cNvSpPr txBox="1"/>
                <p:nvPr userDrawn="1"/>
              </p:nvSpPr>
              <p:spPr>
                <a:xfrm>
                  <a:off x="-2918992" y="12642653"/>
                  <a:ext cx="1417533" cy="272054"/>
                </a:xfrm>
                <a:prstGeom prst="rect">
                  <a:avLst/>
                </a:prstGeom>
                <a:solidFill>
                  <a:srgbClr val="FF0000"/>
                </a:solidFill>
              </p:spPr>
              <p:txBody>
                <a:bodyPr wrap="square" lIns="0" tIns="0" rIns="0" bIns="0" rtlCol="0">
                  <a:spAutoFit/>
                </a:bodyPr>
                <a:lstStyle>
                  <a:defPPr>
                    <a:defRPr lang="en-US"/>
                  </a:defPPr>
                  <a:lvl1pPr marL="0" algn="l" defTabSz="2821436" rtl="0" eaLnBrk="1" latinLnBrk="0" hangingPunct="1">
                    <a:defRPr sz="5600" kern="1200">
                      <a:solidFill>
                        <a:schemeClr val="tx1"/>
                      </a:solidFill>
                      <a:latin typeface="+mn-lt"/>
                      <a:ea typeface="+mn-ea"/>
                      <a:cs typeface="+mn-cs"/>
                    </a:defRPr>
                  </a:lvl1pPr>
                  <a:lvl2pPr marL="1410719" algn="l" defTabSz="2821436" rtl="0" eaLnBrk="1" latinLnBrk="0" hangingPunct="1">
                    <a:defRPr sz="5600" kern="1200">
                      <a:solidFill>
                        <a:schemeClr val="tx1"/>
                      </a:solidFill>
                      <a:latin typeface="+mn-lt"/>
                      <a:ea typeface="+mn-ea"/>
                      <a:cs typeface="+mn-cs"/>
                    </a:defRPr>
                  </a:lvl2pPr>
                  <a:lvl3pPr marL="2821436" algn="l" defTabSz="2821436" rtl="0" eaLnBrk="1" latinLnBrk="0" hangingPunct="1">
                    <a:defRPr sz="5600" kern="1200">
                      <a:solidFill>
                        <a:schemeClr val="tx1"/>
                      </a:solidFill>
                      <a:latin typeface="+mn-lt"/>
                      <a:ea typeface="+mn-ea"/>
                      <a:cs typeface="+mn-cs"/>
                    </a:defRPr>
                  </a:lvl3pPr>
                  <a:lvl4pPr marL="4232155" algn="l" defTabSz="2821436" rtl="0" eaLnBrk="1" latinLnBrk="0" hangingPunct="1">
                    <a:defRPr sz="5600" kern="1200">
                      <a:solidFill>
                        <a:schemeClr val="tx1"/>
                      </a:solidFill>
                      <a:latin typeface="+mn-lt"/>
                      <a:ea typeface="+mn-ea"/>
                      <a:cs typeface="+mn-cs"/>
                    </a:defRPr>
                  </a:lvl4pPr>
                  <a:lvl5pPr marL="5642872" algn="l" defTabSz="2821436" rtl="0" eaLnBrk="1" latinLnBrk="0" hangingPunct="1">
                    <a:defRPr sz="5600" kern="1200">
                      <a:solidFill>
                        <a:schemeClr val="tx1"/>
                      </a:solidFill>
                      <a:latin typeface="+mn-lt"/>
                      <a:ea typeface="+mn-ea"/>
                      <a:cs typeface="+mn-cs"/>
                    </a:defRPr>
                  </a:lvl5pPr>
                  <a:lvl6pPr marL="7053590" algn="l" defTabSz="2821436" rtl="0" eaLnBrk="1" latinLnBrk="0" hangingPunct="1">
                    <a:defRPr sz="5600" kern="1200">
                      <a:solidFill>
                        <a:schemeClr val="tx1"/>
                      </a:solidFill>
                      <a:latin typeface="+mn-lt"/>
                      <a:ea typeface="+mn-ea"/>
                      <a:cs typeface="+mn-cs"/>
                    </a:defRPr>
                  </a:lvl6pPr>
                  <a:lvl7pPr marL="8464309" algn="l" defTabSz="2821436" rtl="0" eaLnBrk="1" latinLnBrk="0" hangingPunct="1">
                    <a:defRPr sz="5600" kern="1200">
                      <a:solidFill>
                        <a:schemeClr val="tx1"/>
                      </a:solidFill>
                      <a:latin typeface="+mn-lt"/>
                      <a:ea typeface="+mn-ea"/>
                      <a:cs typeface="+mn-cs"/>
                    </a:defRPr>
                  </a:lvl7pPr>
                  <a:lvl8pPr marL="9875027" algn="l" defTabSz="2821436" rtl="0" eaLnBrk="1" latinLnBrk="0" hangingPunct="1">
                    <a:defRPr sz="5600" kern="1200">
                      <a:solidFill>
                        <a:schemeClr val="tx1"/>
                      </a:solidFill>
                      <a:latin typeface="+mn-lt"/>
                      <a:ea typeface="+mn-ea"/>
                      <a:cs typeface="+mn-cs"/>
                    </a:defRPr>
                  </a:lvl8pPr>
                  <a:lvl9pPr marL="11285745" algn="l" defTabSz="2821436" rtl="0" eaLnBrk="1" latinLnBrk="0" hangingPunct="1">
                    <a:defRPr sz="5600" kern="1200">
                      <a:solidFill>
                        <a:schemeClr val="tx1"/>
                      </a:solidFill>
                      <a:latin typeface="+mn-lt"/>
                      <a:ea typeface="+mn-ea"/>
                      <a:cs typeface="+mn-cs"/>
                    </a:defRPr>
                  </a:lvl9pPr>
                </a:lstStyle>
                <a:p>
                  <a:pPr algn="ctr"/>
                  <a:r>
                    <a:rPr lang="en-US" sz="1400" b="1" dirty="0">
                      <a:solidFill>
                        <a:schemeClr val="bg1"/>
                      </a:solidFill>
                    </a:rPr>
                    <a:t>DISTORTED</a:t>
                  </a:r>
                  <a:endParaRPr lang="en-US" sz="700" b="1" dirty="0">
                    <a:solidFill>
                      <a:schemeClr val="bg1"/>
                    </a:solidFill>
                  </a:endParaRPr>
                </a:p>
              </p:txBody>
            </p:sp>
          </p:grpSp>
          <p:pic>
            <p:nvPicPr>
              <p:cNvPr id="73" name="Picture 72"/>
              <p:cNvPicPr>
                <a:picLocks noChangeAspect="1"/>
              </p:cNvPicPr>
              <p:nvPr userDrawn="1"/>
            </p:nvPicPr>
            <p:blipFill>
              <a:blip r:embed="rId6"/>
              <a:stretch>
                <a:fillRect/>
              </a:stretch>
            </p:blipFill>
            <p:spPr>
              <a:xfrm>
                <a:off x="-4516464" y="11400895"/>
                <a:ext cx="1098742" cy="847761"/>
              </a:xfrm>
              <a:prstGeom prst="rect">
                <a:avLst/>
              </a:prstGeom>
            </p:spPr>
          </p:pic>
          <p:sp>
            <p:nvSpPr>
              <p:cNvPr id="74" name="TextBox 52"/>
              <p:cNvSpPr txBox="1"/>
              <p:nvPr userDrawn="1"/>
            </p:nvSpPr>
            <p:spPr>
              <a:xfrm>
                <a:off x="-4471893" y="12298627"/>
                <a:ext cx="1035685" cy="197968"/>
              </a:xfrm>
              <a:prstGeom prst="rect">
                <a:avLst/>
              </a:prstGeom>
              <a:noFill/>
            </p:spPr>
            <p:txBody>
              <a:bodyPr wrap="square" lIns="0" tIns="0" rIns="0" bIns="0" rtlCol="0">
                <a:spAutoFit/>
              </a:bodyPr>
              <a:lstStyle>
                <a:defPPr>
                  <a:defRPr lang="en-US"/>
                </a:defPPr>
                <a:lvl1pPr marL="0" algn="l" defTabSz="2821436" rtl="0" eaLnBrk="1" latinLnBrk="0" hangingPunct="1">
                  <a:defRPr sz="5600" kern="1200">
                    <a:solidFill>
                      <a:schemeClr val="tx1"/>
                    </a:solidFill>
                    <a:latin typeface="+mn-lt"/>
                    <a:ea typeface="+mn-ea"/>
                    <a:cs typeface="+mn-cs"/>
                  </a:defRPr>
                </a:lvl1pPr>
                <a:lvl2pPr marL="1410719" algn="l" defTabSz="2821436" rtl="0" eaLnBrk="1" latinLnBrk="0" hangingPunct="1">
                  <a:defRPr sz="5600" kern="1200">
                    <a:solidFill>
                      <a:schemeClr val="tx1"/>
                    </a:solidFill>
                    <a:latin typeface="+mn-lt"/>
                    <a:ea typeface="+mn-ea"/>
                    <a:cs typeface="+mn-cs"/>
                  </a:defRPr>
                </a:lvl2pPr>
                <a:lvl3pPr marL="2821436" algn="l" defTabSz="2821436" rtl="0" eaLnBrk="1" latinLnBrk="0" hangingPunct="1">
                  <a:defRPr sz="5600" kern="1200">
                    <a:solidFill>
                      <a:schemeClr val="tx1"/>
                    </a:solidFill>
                    <a:latin typeface="+mn-lt"/>
                    <a:ea typeface="+mn-ea"/>
                    <a:cs typeface="+mn-cs"/>
                  </a:defRPr>
                </a:lvl3pPr>
                <a:lvl4pPr marL="4232155" algn="l" defTabSz="2821436" rtl="0" eaLnBrk="1" latinLnBrk="0" hangingPunct="1">
                  <a:defRPr sz="5600" kern="1200">
                    <a:solidFill>
                      <a:schemeClr val="tx1"/>
                    </a:solidFill>
                    <a:latin typeface="+mn-lt"/>
                    <a:ea typeface="+mn-ea"/>
                    <a:cs typeface="+mn-cs"/>
                  </a:defRPr>
                </a:lvl4pPr>
                <a:lvl5pPr marL="5642872" algn="l" defTabSz="2821436" rtl="0" eaLnBrk="1" latinLnBrk="0" hangingPunct="1">
                  <a:defRPr sz="5600" kern="1200">
                    <a:solidFill>
                      <a:schemeClr val="tx1"/>
                    </a:solidFill>
                    <a:latin typeface="+mn-lt"/>
                    <a:ea typeface="+mn-ea"/>
                    <a:cs typeface="+mn-cs"/>
                  </a:defRPr>
                </a:lvl5pPr>
                <a:lvl6pPr marL="7053590" algn="l" defTabSz="2821436" rtl="0" eaLnBrk="1" latinLnBrk="0" hangingPunct="1">
                  <a:defRPr sz="5600" kern="1200">
                    <a:solidFill>
                      <a:schemeClr val="tx1"/>
                    </a:solidFill>
                    <a:latin typeface="+mn-lt"/>
                    <a:ea typeface="+mn-ea"/>
                    <a:cs typeface="+mn-cs"/>
                  </a:defRPr>
                </a:lvl6pPr>
                <a:lvl7pPr marL="8464309" algn="l" defTabSz="2821436" rtl="0" eaLnBrk="1" latinLnBrk="0" hangingPunct="1">
                  <a:defRPr sz="5600" kern="1200">
                    <a:solidFill>
                      <a:schemeClr val="tx1"/>
                    </a:solidFill>
                    <a:latin typeface="+mn-lt"/>
                    <a:ea typeface="+mn-ea"/>
                    <a:cs typeface="+mn-cs"/>
                  </a:defRPr>
                </a:lvl7pPr>
                <a:lvl8pPr marL="9875027" algn="l" defTabSz="2821436" rtl="0" eaLnBrk="1" latinLnBrk="0" hangingPunct="1">
                  <a:defRPr sz="5600" kern="1200">
                    <a:solidFill>
                      <a:schemeClr val="tx1"/>
                    </a:solidFill>
                    <a:latin typeface="+mn-lt"/>
                    <a:ea typeface="+mn-ea"/>
                    <a:cs typeface="+mn-cs"/>
                  </a:defRPr>
                </a:lvl8pPr>
                <a:lvl9pPr marL="11285745" algn="l" defTabSz="2821436" rtl="0" eaLnBrk="1" latinLnBrk="0" hangingPunct="1">
                  <a:defRPr sz="5600" kern="1200">
                    <a:solidFill>
                      <a:schemeClr val="tx1"/>
                    </a:solidFill>
                    <a:latin typeface="+mn-lt"/>
                    <a:ea typeface="+mn-ea"/>
                    <a:cs typeface="+mn-cs"/>
                  </a:defRPr>
                </a:lvl9pPr>
              </a:lstStyle>
              <a:p>
                <a:pPr algn="ctr"/>
                <a:r>
                  <a:rPr lang="en-US" sz="1400" dirty="0">
                    <a:solidFill>
                      <a:schemeClr val="bg1"/>
                    </a:solidFill>
                  </a:rPr>
                  <a:t>Corner</a:t>
                </a:r>
                <a:r>
                  <a:rPr lang="en-US" sz="1400" baseline="0" dirty="0">
                    <a:solidFill>
                      <a:schemeClr val="bg1"/>
                    </a:solidFill>
                  </a:rPr>
                  <a:t> handles</a:t>
                </a:r>
                <a:endParaRPr lang="en-US" sz="1400" dirty="0">
                  <a:solidFill>
                    <a:schemeClr val="bg1"/>
                  </a:solidFill>
                </a:endParaRPr>
              </a:p>
            </p:txBody>
          </p:sp>
        </p:grpSp>
        <p:grpSp>
          <p:nvGrpSpPr>
            <p:cNvPr id="43" name="Group 42"/>
            <p:cNvGrpSpPr/>
            <p:nvPr userDrawn="1"/>
          </p:nvGrpSpPr>
          <p:grpSpPr>
            <a:xfrm>
              <a:off x="-9469558" y="23877378"/>
              <a:ext cx="7832477" cy="2027099"/>
              <a:chOff x="-4365215" y="13511542"/>
              <a:chExt cx="3609638" cy="1117602"/>
            </a:xfrm>
          </p:grpSpPr>
          <p:pic>
            <p:nvPicPr>
              <p:cNvPr id="44" name="Picture 43"/>
              <p:cNvPicPr/>
              <p:nvPr userDrawn="1"/>
            </p:nvPicPr>
            <p:blipFill>
              <a:blip r:embed="rId7"/>
              <a:stretch>
                <a:fillRect/>
              </a:stretch>
            </p:blipFill>
            <p:spPr>
              <a:xfrm>
                <a:off x="-4116855" y="13661577"/>
                <a:ext cx="1512652" cy="772700"/>
              </a:xfrm>
              <a:prstGeom prst="rect">
                <a:avLst/>
              </a:prstGeom>
            </p:spPr>
          </p:pic>
          <p:pic>
            <p:nvPicPr>
              <p:cNvPr id="45" name="Picture 44"/>
              <p:cNvPicPr/>
              <p:nvPr userDrawn="1"/>
            </p:nvPicPr>
            <p:blipFill>
              <a:blip r:embed="rId8"/>
              <a:stretch>
                <a:fillRect/>
              </a:stretch>
            </p:blipFill>
            <p:spPr>
              <a:xfrm>
                <a:off x="-2534018" y="13661577"/>
                <a:ext cx="1512652" cy="772700"/>
              </a:xfrm>
              <a:prstGeom prst="rect">
                <a:avLst/>
              </a:prstGeom>
            </p:spPr>
          </p:pic>
          <p:sp>
            <p:nvSpPr>
              <p:cNvPr id="69" name="TextBox 47"/>
              <p:cNvSpPr txBox="1"/>
              <p:nvPr userDrawn="1"/>
            </p:nvSpPr>
            <p:spPr>
              <a:xfrm rot="16200000">
                <a:off x="-4859006" y="14005333"/>
                <a:ext cx="1117601" cy="130020"/>
              </a:xfrm>
              <a:prstGeom prst="rect">
                <a:avLst/>
              </a:prstGeom>
              <a:noFill/>
            </p:spPr>
            <p:txBody>
              <a:bodyPr wrap="square" lIns="0" tIns="0" rIns="0" bIns="0" rtlCol="0">
                <a:spAutoFit/>
              </a:bodyPr>
              <a:lstStyle>
                <a:defPPr>
                  <a:defRPr lang="en-US"/>
                </a:defPPr>
                <a:lvl1pPr marL="0" algn="l" defTabSz="2821436" rtl="0" eaLnBrk="1" latinLnBrk="0" hangingPunct="1">
                  <a:defRPr sz="5600" kern="1200">
                    <a:solidFill>
                      <a:schemeClr val="tx1"/>
                    </a:solidFill>
                    <a:latin typeface="+mn-lt"/>
                    <a:ea typeface="+mn-ea"/>
                    <a:cs typeface="+mn-cs"/>
                  </a:defRPr>
                </a:lvl1pPr>
                <a:lvl2pPr marL="1410719" algn="l" defTabSz="2821436" rtl="0" eaLnBrk="1" latinLnBrk="0" hangingPunct="1">
                  <a:defRPr sz="5600" kern="1200">
                    <a:solidFill>
                      <a:schemeClr val="tx1"/>
                    </a:solidFill>
                    <a:latin typeface="+mn-lt"/>
                    <a:ea typeface="+mn-ea"/>
                    <a:cs typeface="+mn-cs"/>
                  </a:defRPr>
                </a:lvl2pPr>
                <a:lvl3pPr marL="2821436" algn="l" defTabSz="2821436" rtl="0" eaLnBrk="1" latinLnBrk="0" hangingPunct="1">
                  <a:defRPr sz="5600" kern="1200">
                    <a:solidFill>
                      <a:schemeClr val="tx1"/>
                    </a:solidFill>
                    <a:latin typeface="+mn-lt"/>
                    <a:ea typeface="+mn-ea"/>
                    <a:cs typeface="+mn-cs"/>
                  </a:defRPr>
                </a:lvl3pPr>
                <a:lvl4pPr marL="4232155" algn="l" defTabSz="2821436" rtl="0" eaLnBrk="1" latinLnBrk="0" hangingPunct="1">
                  <a:defRPr sz="5600" kern="1200">
                    <a:solidFill>
                      <a:schemeClr val="tx1"/>
                    </a:solidFill>
                    <a:latin typeface="+mn-lt"/>
                    <a:ea typeface="+mn-ea"/>
                    <a:cs typeface="+mn-cs"/>
                  </a:defRPr>
                </a:lvl4pPr>
                <a:lvl5pPr marL="5642872" algn="l" defTabSz="2821436" rtl="0" eaLnBrk="1" latinLnBrk="0" hangingPunct="1">
                  <a:defRPr sz="5600" kern="1200">
                    <a:solidFill>
                      <a:schemeClr val="tx1"/>
                    </a:solidFill>
                    <a:latin typeface="+mn-lt"/>
                    <a:ea typeface="+mn-ea"/>
                    <a:cs typeface="+mn-cs"/>
                  </a:defRPr>
                </a:lvl5pPr>
                <a:lvl6pPr marL="7053590" algn="l" defTabSz="2821436" rtl="0" eaLnBrk="1" latinLnBrk="0" hangingPunct="1">
                  <a:defRPr sz="5600" kern="1200">
                    <a:solidFill>
                      <a:schemeClr val="tx1"/>
                    </a:solidFill>
                    <a:latin typeface="+mn-lt"/>
                    <a:ea typeface="+mn-ea"/>
                    <a:cs typeface="+mn-cs"/>
                  </a:defRPr>
                </a:lvl6pPr>
                <a:lvl7pPr marL="8464309" algn="l" defTabSz="2821436" rtl="0" eaLnBrk="1" latinLnBrk="0" hangingPunct="1">
                  <a:defRPr sz="5600" kern="1200">
                    <a:solidFill>
                      <a:schemeClr val="tx1"/>
                    </a:solidFill>
                    <a:latin typeface="+mn-lt"/>
                    <a:ea typeface="+mn-ea"/>
                    <a:cs typeface="+mn-cs"/>
                  </a:defRPr>
                </a:lvl7pPr>
                <a:lvl8pPr marL="9875027" algn="l" defTabSz="2821436" rtl="0" eaLnBrk="1" latinLnBrk="0" hangingPunct="1">
                  <a:defRPr sz="5600" kern="1200">
                    <a:solidFill>
                      <a:schemeClr val="tx1"/>
                    </a:solidFill>
                    <a:latin typeface="+mn-lt"/>
                    <a:ea typeface="+mn-ea"/>
                    <a:cs typeface="+mn-cs"/>
                  </a:defRPr>
                </a:lvl8pPr>
                <a:lvl9pPr marL="11285745" algn="l" defTabSz="2821436" rtl="0" eaLnBrk="1" latinLnBrk="0" hangingPunct="1">
                  <a:defRPr sz="5600" kern="1200">
                    <a:solidFill>
                      <a:schemeClr val="tx1"/>
                    </a:solidFill>
                    <a:latin typeface="+mn-lt"/>
                    <a:ea typeface="+mn-ea"/>
                    <a:cs typeface="+mn-cs"/>
                  </a:defRPr>
                </a:lvl9pPr>
              </a:lstStyle>
              <a:p>
                <a:pPr algn="ctr"/>
                <a:r>
                  <a:rPr lang="en-US" sz="1100" dirty="0">
                    <a:solidFill>
                      <a:srgbClr val="92D050"/>
                    </a:solidFill>
                  </a:rPr>
                  <a:t>Good</a:t>
                </a:r>
                <a:r>
                  <a:rPr lang="en-US" sz="1100" baseline="0" dirty="0">
                    <a:solidFill>
                      <a:srgbClr val="92D050"/>
                    </a:solidFill>
                  </a:rPr>
                  <a:t> </a:t>
                </a:r>
                <a:r>
                  <a:rPr lang="en-US" sz="1100" baseline="0" dirty="0">
                    <a:solidFill>
                      <a:schemeClr val="bg1"/>
                    </a:solidFill>
                  </a:rPr>
                  <a:t>printing quality</a:t>
                </a:r>
                <a:endParaRPr lang="en-US" sz="1100" dirty="0">
                  <a:solidFill>
                    <a:schemeClr val="bg1"/>
                  </a:solidFill>
                </a:endParaRPr>
              </a:p>
            </p:txBody>
          </p:sp>
          <p:sp>
            <p:nvSpPr>
              <p:cNvPr id="70" name="TextBox 48"/>
              <p:cNvSpPr txBox="1"/>
              <p:nvPr userDrawn="1"/>
            </p:nvSpPr>
            <p:spPr>
              <a:xfrm rot="16200000">
                <a:off x="-1385298" y="13999423"/>
                <a:ext cx="1117601" cy="141841"/>
              </a:xfrm>
              <a:prstGeom prst="rect">
                <a:avLst/>
              </a:prstGeom>
              <a:noFill/>
            </p:spPr>
            <p:txBody>
              <a:bodyPr wrap="square" lIns="0" tIns="0" rIns="0" bIns="0" rtlCol="0">
                <a:spAutoFit/>
              </a:bodyPr>
              <a:lstStyle>
                <a:defPPr>
                  <a:defRPr lang="en-US"/>
                </a:defPPr>
                <a:lvl1pPr marL="0" algn="l" defTabSz="2821436" rtl="0" eaLnBrk="1" latinLnBrk="0" hangingPunct="1">
                  <a:defRPr sz="5600" kern="1200">
                    <a:solidFill>
                      <a:schemeClr val="tx1"/>
                    </a:solidFill>
                    <a:latin typeface="+mn-lt"/>
                    <a:ea typeface="+mn-ea"/>
                    <a:cs typeface="+mn-cs"/>
                  </a:defRPr>
                </a:lvl1pPr>
                <a:lvl2pPr marL="1410719" algn="l" defTabSz="2821436" rtl="0" eaLnBrk="1" latinLnBrk="0" hangingPunct="1">
                  <a:defRPr sz="5600" kern="1200">
                    <a:solidFill>
                      <a:schemeClr val="tx1"/>
                    </a:solidFill>
                    <a:latin typeface="+mn-lt"/>
                    <a:ea typeface="+mn-ea"/>
                    <a:cs typeface="+mn-cs"/>
                  </a:defRPr>
                </a:lvl2pPr>
                <a:lvl3pPr marL="2821436" algn="l" defTabSz="2821436" rtl="0" eaLnBrk="1" latinLnBrk="0" hangingPunct="1">
                  <a:defRPr sz="5600" kern="1200">
                    <a:solidFill>
                      <a:schemeClr val="tx1"/>
                    </a:solidFill>
                    <a:latin typeface="+mn-lt"/>
                    <a:ea typeface="+mn-ea"/>
                    <a:cs typeface="+mn-cs"/>
                  </a:defRPr>
                </a:lvl3pPr>
                <a:lvl4pPr marL="4232155" algn="l" defTabSz="2821436" rtl="0" eaLnBrk="1" latinLnBrk="0" hangingPunct="1">
                  <a:defRPr sz="5600" kern="1200">
                    <a:solidFill>
                      <a:schemeClr val="tx1"/>
                    </a:solidFill>
                    <a:latin typeface="+mn-lt"/>
                    <a:ea typeface="+mn-ea"/>
                    <a:cs typeface="+mn-cs"/>
                  </a:defRPr>
                </a:lvl4pPr>
                <a:lvl5pPr marL="5642872" algn="l" defTabSz="2821436" rtl="0" eaLnBrk="1" latinLnBrk="0" hangingPunct="1">
                  <a:defRPr sz="5600" kern="1200">
                    <a:solidFill>
                      <a:schemeClr val="tx1"/>
                    </a:solidFill>
                    <a:latin typeface="+mn-lt"/>
                    <a:ea typeface="+mn-ea"/>
                    <a:cs typeface="+mn-cs"/>
                  </a:defRPr>
                </a:lvl5pPr>
                <a:lvl6pPr marL="7053590" algn="l" defTabSz="2821436" rtl="0" eaLnBrk="1" latinLnBrk="0" hangingPunct="1">
                  <a:defRPr sz="5600" kern="1200">
                    <a:solidFill>
                      <a:schemeClr val="tx1"/>
                    </a:solidFill>
                    <a:latin typeface="+mn-lt"/>
                    <a:ea typeface="+mn-ea"/>
                    <a:cs typeface="+mn-cs"/>
                  </a:defRPr>
                </a:lvl6pPr>
                <a:lvl7pPr marL="8464309" algn="l" defTabSz="2821436" rtl="0" eaLnBrk="1" latinLnBrk="0" hangingPunct="1">
                  <a:defRPr sz="5600" kern="1200">
                    <a:solidFill>
                      <a:schemeClr val="tx1"/>
                    </a:solidFill>
                    <a:latin typeface="+mn-lt"/>
                    <a:ea typeface="+mn-ea"/>
                    <a:cs typeface="+mn-cs"/>
                  </a:defRPr>
                </a:lvl7pPr>
                <a:lvl8pPr marL="9875027" algn="l" defTabSz="2821436" rtl="0" eaLnBrk="1" latinLnBrk="0" hangingPunct="1">
                  <a:defRPr sz="5600" kern="1200">
                    <a:solidFill>
                      <a:schemeClr val="tx1"/>
                    </a:solidFill>
                    <a:latin typeface="+mn-lt"/>
                    <a:ea typeface="+mn-ea"/>
                    <a:cs typeface="+mn-cs"/>
                  </a:defRPr>
                </a:lvl8pPr>
                <a:lvl9pPr marL="11285745" algn="l" defTabSz="2821436" rtl="0" eaLnBrk="1" latinLnBrk="0" hangingPunct="1">
                  <a:defRPr sz="5600" kern="1200">
                    <a:solidFill>
                      <a:schemeClr val="tx1"/>
                    </a:solidFill>
                    <a:latin typeface="+mn-lt"/>
                    <a:ea typeface="+mn-ea"/>
                    <a:cs typeface="+mn-cs"/>
                  </a:defRPr>
                </a:lvl9pPr>
              </a:lstStyle>
              <a:p>
                <a:pPr algn="ctr"/>
                <a:r>
                  <a:rPr lang="en-US" sz="1200" dirty="0">
                    <a:solidFill>
                      <a:srgbClr val="FF0000"/>
                    </a:solidFill>
                  </a:rPr>
                  <a:t>Bad </a:t>
                </a:r>
                <a:r>
                  <a:rPr lang="en-US" sz="1200" dirty="0">
                    <a:solidFill>
                      <a:schemeClr val="bg1"/>
                    </a:solidFill>
                  </a:rPr>
                  <a:t>printing quality</a:t>
                </a:r>
              </a:p>
            </p:txBody>
          </p:sp>
        </p:grpSp>
      </p:grpSp>
      <p:grpSp>
        <p:nvGrpSpPr>
          <p:cNvPr id="79" name="Group 78"/>
          <p:cNvGrpSpPr>
            <a:grpSpLocks noChangeAspect="1"/>
          </p:cNvGrpSpPr>
          <p:nvPr userDrawn="1"/>
        </p:nvGrpSpPr>
        <p:grpSpPr>
          <a:xfrm>
            <a:off x="33172104" y="11216"/>
            <a:ext cx="6632760" cy="21934383"/>
            <a:chOff x="36782324" y="0"/>
            <a:chExt cx="11062139" cy="27432000"/>
          </a:xfrm>
        </p:grpSpPr>
        <p:sp>
          <p:nvSpPr>
            <p:cNvPr id="80" name="Rectangle 79"/>
            <p:cNvSpPr/>
            <p:nvPr userDrawn="1"/>
          </p:nvSpPr>
          <p:spPr>
            <a:xfrm>
              <a:off x="36782324" y="0"/>
              <a:ext cx="11062139" cy="27432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457200" rIns="457200" bIns="0" rtlCol="0" anchor="t" anchorCtr="0"/>
            <a:lstStyle>
              <a:defPPr>
                <a:defRPr lang="en-US"/>
              </a:defPPr>
              <a:lvl1pPr marL="0" algn="l" defTabSz="2821436" rtl="0" eaLnBrk="1" latinLnBrk="0" hangingPunct="1">
                <a:defRPr sz="5600" kern="1200">
                  <a:solidFill>
                    <a:schemeClr val="lt1"/>
                  </a:solidFill>
                  <a:latin typeface="+mn-lt"/>
                  <a:ea typeface="+mn-ea"/>
                  <a:cs typeface="+mn-cs"/>
                </a:defRPr>
              </a:lvl1pPr>
              <a:lvl2pPr marL="1410719" algn="l" defTabSz="2821436" rtl="0" eaLnBrk="1" latinLnBrk="0" hangingPunct="1">
                <a:defRPr sz="5600" kern="1200">
                  <a:solidFill>
                    <a:schemeClr val="lt1"/>
                  </a:solidFill>
                  <a:latin typeface="+mn-lt"/>
                  <a:ea typeface="+mn-ea"/>
                  <a:cs typeface="+mn-cs"/>
                </a:defRPr>
              </a:lvl2pPr>
              <a:lvl3pPr marL="2821436" algn="l" defTabSz="2821436" rtl="0" eaLnBrk="1" latinLnBrk="0" hangingPunct="1">
                <a:defRPr sz="5600" kern="1200">
                  <a:solidFill>
                    <a:schemeClr val="lt1"/>
                  </a:solidFill>
                  <a:latin typeface="+mn-lt"/>
                  <a:ea typeface="+mn-ea"/>
                  <a:cs typeface="+mn-cs"/>
                </a:defRPr>
              </a:lvl3pPr>
              <a:lvl4pPr marL="4232155" algn="l" defTabSz="2821436" rtl="0" eaLnBrk="1" latinLnBrk="0" hangingPunct="1">
                <a:defRPr sz="5600" kern="1200">
                  <a:solidFill>
                    <a:schemeClr val="lt1"/>
                  </a:solidFill>
                  <a:latin typeface="+mn-lt"/>
                  <a:ea typeface="+mn-ea"/>
                  <a:cs typeface="+mn-cs"/>
                </a:defRPr>
              </a:lvl4pPr>
              <a:lvl5pPr marL="5642872" algn="l" defTabSz="2821436" rtl="0" eaLnBrk="1" latinLnBrk="0" hangingPunct="1">
                <a:defRPr sz="5600" kern="1200">
                  <a:solidFill>
                    <a:schemeClr val="lt1"/>
                  </a:solidFill>
                  <a:latin typeface="+mn-lt"/>
                  <a:ea typeface="+mn-ea"/>
                  <a:cs typeface="+mn-cs"/>
                </a:defRPr>
              </a:lvl5pPr>
              <a:lvl6pPr marL="7053590" algn="l" defTabSz="2821436" rtl="0" eaLnBrk="1" latinLnBrk="0" hangingPunct="1">
                <a:defRPr sz="5600" kern="1200">
                  <a:solidFill>
                    <a:schemeClr val="lt1"/>
                  </a:solidFill>
                  <a:latin typeface="+mn-lt"/>
                  <a:ea typeface="+mn-ea"/>
                  <a:cs typeface="+mn-cs"/>
                </a:defRPr>
              </a:lvl6pPr>
              <a:lvl7pPr marL="8464309" algn="l" defTabSz="2821436" rtl="0" eaLnBrk="1" latinLnBrk="0" hangingPunct="1">
                <a:defRPr sz="5600" kern="1200">
                  <a:solidFill>
                    <a:schemeClr val="lt1"/>
                  </a:solidFill>
                  <a:latin typeface="+mn-lt"/>
                  <a:ea typeface="+mn-ea"/>
                  <a:cs typeface="+mn-cs"/>
                </a:defRPr>
              </a:lvl7pPr>
              <a:lvl8pPr marL="9875027" algn="l" defTabSz="2821436" rtl="0" eaLnBrk="1" latinLnBrk="0" hangingPunct="1">
                <a:defRPr sz="5600" kern="1200">
                  <a:solidFill>
                    <a:schemeClr val="lt1"/>
                  </a:solidFill>
                  <a:latin typeface="+mn-lt"/>
                  <a:ea typeface="+mn-ea"/>
                  <a:cs typeface="+mn-cs"/>
                </a:defRPr>
              </a:lvl8pPr>
              <a:lvl9pPr marL="11285745" algn="l" defTabSz="2821436" rtl="0" eaLnBrk="1" latinLnBrk="0" hangingPunct="1">
                <a:defRPr sz="5600" kern="1200">
                  <a:solidFill>
                    <a:schemeClr val="lt1"/>
                  </a:solidFill>
                  <a:latin typeface="+mn-lt"/>
                  <a:ea typeface="+mn-ea"/>
                  <a:cs typeface="+mn-cs"/>
                </a:defRPr>
              </a:lvl9pPr>
            </a:lstStyle>
            <a:p>
              <a:pPr algn="ctr"/>
              <a:r>
                <a:rPr lang="en-US" sz="3200" b="1" spc="600" dirty="0">
                  <a:solidFill>
                    <a:schemeClr val="bg1"/>
                  </a:solidFill>
                  <a:latin typeface="Trebuchet MS" pitchFamily="34" charset="0"/>
                </a:rPr>
                <a:t>QUICK START (cont.)</a:t>
              </a:r>
            </a:p>
            <a:p>
              <a:pPr algn="ctr"/>
              <a:endParaRPr lang="en-US" sz="2800" b="1" baseline="0" dirty="0">
                <a:solidFill>
                  <a:schemeClr val="bg1"/>
                </a:solidFill>
                <a:latin typeface="Trebuchet MS" pitchFamily="34" charset="0"/>
              </a:endParaRPr>
            </a:p>
            <a:p>
              <a:pPr algn="ctr"/>
              <a:r>
                <a:rPr lang="en-US" sz="2000" b="1" baseline="0" dirty="0">
                  <a:solidFill>
                    <a:srgbClr val="FFC000"/>
                  </a:solidFill>
                  <a:latin typeface="Trebuchet MS" pitchFamily="34" charset="0"/>
                </a:rPr>
                <a:t>How to change the template color theme</a:t>
              </a:r>
            </a:p>
            <a:p>
              <a:pPr marL="0" marR="0" lvl="2" indent="0" algn="l" defTabSz="114300" rtl="0" eaLnBrk="1" fontAlgn="auto" latinLnBrk="0" hangingPunct="1">
                <a:lnSpc>
                  <a:spcPct val="100000"/>
                </a:lnSpc>
                <a:spcBef>
                  <a:spcPts val="0"/>
                </a:spcBef>
                <a:spcAft>
                  <a:spcPts val="0"/>
                </a:spcAft>
                <a:buClrTx/>
                <a:buSzTx/>
                <a:buFontTx/>
                <a:buNone/>
                <a:tabLst/>
                <a:defRPr/>
              </a:pPr>
              <a:r>
                <a:rPr lang="en-US" sz="1600" b="0" baseline="0" dirty="0">
                  <a:solidFill>
                    <a:schemeClr val="bg1">
                      <a:lumMod val="75000"/>
                    </a:schemeClr>
                  </a:solidFill>
                  <a:latin typeface="Trebuchet MS" pitchFamily="34" charset="0"/>
                </a:rPr>
                <a:t>You can easily change the color theme of your poster by going to the DESIGN menu, click on COLORS, and choose the color theme of your choice. You can </a:t>
              </a:r>
              <a:r>
                <a:rPr lang="en-US" sz="1600" b="0" spc="0" baseline="0" dirty="0">
                  <a:solidFill>
                    <a:schemeClr val="bg1">
                      <a:lumMod val="75000"/>
                    </a:schemeClr>
                  </a:solidFill>
                  <a:latin typeface="Trebuchet MS" pitchFamily="34" charset="0"/>
                </a:rPr>
                <a:t>also create your own color theme.</a:t>
              </a:r>
            </a:p>
            <a:p>
              <a:pPr marL="0" marR="0" lvl="2" indent="0" algn="l" defTabSz="114300" rtl="0" eaLnBrk="1" fontAlgn="auto" latinLnBrk="0" hangingPunct="1">
                <a:lnSpc>
                  <a:spcPct val="100000"/>
                </a:lnSpc>
                <a:spcBef>
                  <a:spcPts val="0"/>
                </a:spcBef>
                <a:spcAft>
                  <a:spcPts val="0"/>
                </a:spcAft>
                <a:buClrTx/>
                <a:buSzTx/>
                <a:buFontTx/>
                <a:buNone/>
                <a:tabLst/>
                <a:defRPr/>
              </a:pPr>
              <a:endParaRPr lang="en-US" sz="1600" b="0" baseline="0" dirty="0">
                <a:solidFill>
                  <a:schemeClr val="bg1">
                    <a:lumMod val="75000"/>
                  </a:schemeClr>
                </a:solidFill>
                <a:latin typeface="Trebuchet MS" pitchFamily="34" charset="0"/>
              </a:endParaRPr>
            </a:p>
            <a:p>
              <a:pPr marL="0" indent="0" algn="l" defTabSz="114300"/>
              <a:endParaRPr lang="en-US" sz="1600" b="0" baseline="0" dirty="0">
                <a:solidFill>
                  <a:schemeClr val="bg1">
                    <a:lumMod val="75000"/>
                  </a:schemeClr>
                </a:solidFill>
                <a:latin typeface="Trebuchet MS" pitchFamily="34" charset="0"/>
              </a:endParaRPr>
            </a:p>
            <a:p>
              <a:pPr marL="0" indent="0" algn="l" defTabSz="114300"/>
              <a:endParaRPr lang="en-US" sz="1600" b="0" baseline="0" dirty="0">
                <a:solidFill>
                  <a:schemeClr val="bg1">
                    <a:lumMod val="75000"/>
                  </a:schemeClr>
                </a:solidFill>
                <a:latin typeface="Trebuchet MS" pitchFamily="34" charset="0"/>
              </a:endParaRPr>
            </a:p>
            <a:p>
              <a:pPr marL="0" indent="0" algn="l" defTabSz="114300"/>
              <a:endParaRPr lang="en-US" sz="1600" b="0" baseline="0" dirty="0">
                <a:solidFill>
                  <a:schemeClr val="bg1">
                    <a:lumMod val="75000"/>
                  </a:schemeClr>
                </a:solidFill>
                <a:latin typeface="Trebuchet MS" pitchFamily="34" charset="0"/>
              </a:endParaRPr>
            </a:p>
            <a:p>
              <a:pPr marL="0" indent="0" algn="l" defTabSz="114300"/>
              <a:endParaRPr lang="en-US" sz="1600" b="0" baseline="0" dirty="0">
                <a:solidFill>
                  <a:schemeClr val="bg1">
                    <a:lumMod val="75000"/>
                  </a:schemeClr>
                </a:solidFill>
                <a:latin typeface="Trebuchet MS" pitchFamily="34" charset="0"/>
              </a:endParaRPr>
            </a:p>
            <a:p>
              <a:pPr marL="0" indent="0" algn="l" defTabSz="114300"/>
              <a:endParaRPr lang="en-US" sz="1600" b="0" baseline="0" dirty="0">
                <a:solidFill>
                  <a:schemeClr val="bg1">
                    <a:lumMod val="75000"/>
                  </a:schemeClr>
                </a:solidFill>
                <a:latin typeface="Trebuchet MS" pitchFamily="34" charset="0"/>
              </a:endParaRPr>
            </a:p>
            <a:p>
              <a:pPr marL="0" indent="0" algn="l" defTabSz="114300"/>
              <a:endParaRPr lang="en-US" sz="1600" b="0" baseline="0" dirty="0">
                <a:solidFill>
                  <a:schemeClr val="bg1">
                    <a:lumMod val="75000"/>
                  </a:schemeClr>
                </a:solidFill>
                <a:latin typeface="Trebuchet MS" pitchFamily="34" charset="0"/>
              </a:endParaRPr>
            </a:p>
            <a:p>
              <a:pPr marL="0" indent="0" algn="l" defTabSz="114300"/>
              <a:endParaRPr lang="en-US" sz="1600" b="0" baseline="0" dirty="0">
                <a:solidFill>
                  <a:schemeClr val="bg1">
                    <a:lumMod val="75000"/>
                  </a:schemeClr>
                </a:solidFill>
                <a:latin typeface="Trebuchet MS" pitchFamily="34" charset="0"/>
              </a:endParaRPr>
            </a:p>
            <a:p>
              <a:pPr marL="0" indent="0" algn="l" defTabSz="114300"/>
              <a:endParaRPr lang="en-US" sz="1600" b="0" baseline="0" dirty="0">
                <a:solidFill>
                  <a:schemeClr val="bg1">
                    <a:lumMod val="75000"/>
                  </a:schemeClr>
                </a:solidFill>
                <a:latin typeface="Trebuchet MS" pitchFamily="34" charset="0"/>
              </a:endParaRPr>
            </a:p>
            <a:p>
              <a:pPr marL="0" indent="0" algn="l" defTabSz="114300"/>
              <a:r>
                <a:rPr lang="en-US" sz="1600" b="0" baseline="0" dirty="0">
                  <a:solidFill>
                    <a:schemeClr val="bg1">
                      <a:lumMod val="75000"/>
                    </a:schemeClr>
                  </a:solidFill>
                  <a:latin typeface="Trebuchet MS" pitchFamily="34" charset="0"/>
                </a:rPr>
                <a:t>You can also manually change the color of your background by going to VIEW &gt; SLIDE MASTER.  After you finish working on the master be sure to go to VIEW &gt; NORMAL to continue working on your poster.</a:t>
              </a:r>
            </a:p>
            <a:p>
              <a:pPr marL="0" indent="0" algn="l" defTabSz="114300"/>
              <a:endParaRPr lang="en-US" sz="1600" b="0" baseline="0" dirty="0">
                <a:solidFill>
                  <a:schemeClr val="bg1">
                    <a:lumMod val="75000"/>
                  </a:schemeClr>
                </a:solidFill>
                <a:latin typeface="Trebuchet MS" pitchFamily="34" charset="0"/>
              </a:endParaRPr>
            </a:p>
            <a:p>
              <a:pPr algn="ctr"/>
              <a:r>
                <a:rPr lang="en-US" sz="2000" b="1" baseline="0" dirty="0">
                  <a:solidFill>
                    <a:srgbClr val="FFC000"/>
                  </a:solidFill>
                  <a:latin typeface="Trebuchet MS" pitchFamily="34" charset="0"/>
                </a:rPr>
                <a:t>How to add Text</a:t>
              </a:r>
            </a:p>
            <a:p>
              <a:pPr marL="1730375" lvl="2" indent="0" algn="l" defTabSz="114300"/>
              <a:r>
                <a:rPr lang="en-US" sz="1600" b="0" baseline="0" dirty="0">
                  <a:solidFill>
                    <a:schemeClr val="bg1">
                      <a:lumMod val="75000"/>
                    </a:schemeClr>
                  </a:solidFill>
                  <a:latin typeface="Trebuchet MS" pitchFamily="34" charset="0"/>
                </a:rPr>
                <a:t>The template comes with a number of pre-formatted placeholders for headers and text blocks. You can add more blocks by copying and pasting the existing ones or by adding a text box from the HOME menu. </a:t>
              </a:r>
            </a:p>
            <a:p>
              <a:pPr marL="1518341" lvl="2" indent="0" algn="l" defTabSz="114300"/>
              <a:endParaRPr lang="en-US" sz="1600" b="0" baseline="0" dirty="0">
                <a:solidFill>
                  <a:schemeClr val="bg1">
                    <a:lumMod val="75000"/>
                  </a:schemeClr>
                </a:solidFill>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lang="en-US" sz="1600" b="0" baseline="0" dirty="0">
                  <a:solidFill>
                    <a:schemeClr val="bg1">
                      <a:lumMod val="75000"/>
                    </a:schemeClr>
                  </a:solidFill>
                  <a:latin typeface="Trebuchet MS" pitchFamily="34" charset="0"/>
                </a:rPr>
                <a:t> </a:t>
              </a:r>
              <a:r>
                <a:rPr kumimoji="0" lang="en-US" sz="2000" b="1" i="0" u="none" strike="noStrike" kern="1200" cap="none" spc="0" normalizeH="0" baseline="0" noProof="0" dirty="0">
                  <a:ln>
                    <a:noFill/>
                  </a:ln>
                  <a:solidFill>
                    <a:srgbClr val="FFC000"/>
                  </a:solidFill>
                  <a:effectLst/>
                  <a:uLnTx/>
                  <a:uFillTx/>
                  <a:latin typeface="Trebuchet MS" pitchFamily="34" charset="0"/>
                </a:rPr>
                <a:t>Text size</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lumMod val="75000"/>
                    </a:prstClr>
                  </a:solidFill>
                  <a:effectLst/>
                  <a:uLnTx/>
                  <a:uFillTx/>
                  <a:latin typeface="Trebuchet MS" pitchFamily="34" charset="0"/>
                </a:rPr>
                <a:t>Adjust the size of your text based on how much content you have to present. The default template text offers a good starting point. Follow the conference requirements.</a:t>
              </a:r>
              <a:endParaRPr lang="en-US" sz="1600" b="0" baseline="0" dirty="0">
                <a:solidFill>
                  <a:schemeClr val="bg1">
                    <a:lumMod val="75000"/>
                  </a:schemeClr>
                </a:solidFill>
                <a:latin typeface="Trebuchet MS" pitchFamily="34" charset="0"/>
              </a:endParaRPr>
            </a:p>
            <a:p>
              <a:pPr marL="1518341" lvl="2" indent="0" algn="l" defTabSz="114300"/>
              <a:endParaRPr lang="en-US" sz="1600" b="0" baseline="0" dirty="0">
                <a:solidFill>
                  <a:schemeClr val="bg1">
                    <a:lumMod val="75000"/>
                  </a:schemeClr>
                </a:solidFill>
                <a:latin typeface="Trebuchet MS" pitchFamily="34" charset="0"/>
              </a:endParaRPr>
            </a:p>
            <a:p>
              <a:pPr algn="ctr"/>
              <a:r>
                <a:rPr lang="en-US" sz="2000" b="1" baseline="0" dirty="0">
                  <a:solidFill>
                    <a:srgbClr val="FFC000"/>
                  </a:solidFill>
                  <a:latin typeface="Trebuchet MS" pitchFamily="34" charset="0"/>
                </a:rPr>
                <a:t>How to add Tables</a:t>
              </a:r>
            </a:p>
            <a:p>
              <a:pPr marL="971550" lvl="1" indent="0" algn="l" defTabSz="114300"/>
              <a:r>
                <a:rPr lang="en-US" sz="1600" b="0" baseline="0" dirty="0">
                  <a:solidFill>
                    <a:schemeClr val="bg1">
                      <a:lumMod val="75000"/>
                    </a:schemeClr>
                  </a:solidFill>
                  <a:latin typeface="Trebuchet MS" pitchFamily="34" charset="0"/>
                </a:rPr>
                <a:t>To add a table from scratch go to the INSERT menu and click on TABLE. A drop-down box will help you select rows and columns. </a:t>
              </a:r>
            </a:p>
            <a:p>
              <a:pPr marL="0" lvl="0" indent="0" algn="l" defTabSz="114300"/>
              <a:r>
                <a:rPr lang="en-US" sz="1600" b="0" baseline="0" dirty="0">
                  <a:solidFill>
                    <a:schemeClr val="bg1">
                      <a:lumMod val="75000"/>
                    </a:schemeClr>
                  </a:solidFill>
                  <a:latin typeface="Trebuchet MS" pitchFamily="34" charset="0"/>
                </a:rPr>
                <a:t>You can also copy and a paste a table from Word or another PowerPoint document. A pasted table may need to be re-formatted by RIGHT-CLICK &gt; FORMAT SHAPE, TEXT BOX, Margins.</a:t>
              </a:r>
            </a:p>
            <a:p>
              <a:pPr marL="0" lvl="0" indent="0" algn="l" defTabSz="114300"/>
              <a:endParaRPr lang="en-US" sz="1600" b="0" baseline="0" dirty="0">
                <a:solidFill>
                  <a:schemeClr val="bg1">
                    <a:lumMod val="75000"/>
                  </a:schemeClr>
                </a:solidFill>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C000"/>
                  </a:solidFill>
                  <a:effectLst/>
                  <a:uLnTx/>
                  <a:uFillTx/>
                  <a:latin typeface="Trebuchet MS" pitchFamily="34" charset="0"/>
                </a:rPr>
                <a:t>Graphs / Charts</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lumMod val="75000"/>
                    </a:prstClr>
                  </a:solidFill>
                  <a:effectLst/>
                  <a:uLnTx/>
                  <a:uFillTx/>
                  <a:latin typeface="Trebuchet MS" pitchFamily="34" charset="0"/>
                </a:rPr>
                <a:t>You can simply copy and paste charts and graphs from Excel or Word. Some reformatting may be required depending on how the original document has been created.</a:t>
              </a:r>
            </a:p>
            <a:p>
              <a:pPr marL="0" marR="0" lvl="0" indent="0" algn="l" defTabSz="1143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white">
                    <a:lumMod val="75000"/>
                  </a:prstClr>
                </a:solidFill>
                <a:effectLst/>
                <a:uLnTx/>
                <a:uFillTx/>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C000"/>
                  </a:solidFill>
                  <a:effectLst/>
                  <a:uLnTx/>
                  <a:uFillTx/>
                  <a:latin typeface="Trebuchet MS" pitchFamily="34" charset="0"/>
                </a:rPr>
                <a:t>How to change the column configuration</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lumMod val="75000"/>
                    </a:prstClr>
                  </a:solidFill>
                  <a:effectLst/>
                  <a:uLnTx/>
                  <a:uFillTx/>
                  <a:latin typeface="Trebuchet MS" pitchFamily="34" charset="0"/>
                </a:rPr>
                <a:t>RIGHT-CLICK on the poster background and select LAYOUT to see the column options available for this template. The poster columns can also be customized on the Master. VIEW &gt; MASTER.</a:t>
              </a:r>
            </a:p>
            <a:p>
              <a:pPr marL="0" marR="0" lvl="0" indent="0" algn="ctr" defTabSz="1518341"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dirty="0">
                <a:ln>
                  <a:noFill/>
                </a:ln>
                <a:solidFill>
                  <a:srgbClr val="FFC000"/>
                </a:solidFill>
                <a:effectLst/>
                <a:uLnTx/>
                <a:uFillTx/>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C000"/>
                  </a:solidFill>
                  <a:effectLst/>
                  <a:uLnTx/>
                  <a:uFillTx/>
                  <a:latin typeface="Trebuchet MS" pitchFamily="34" charset="0"/>
                </a:rPr>
                <a:t>How to remove the info bars</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lumMod val="75000"/>
                    </a:prstClr>
                  </a:solidFill>
                  <a:effectLst/>
                  <a:uLnTx/>
                  <a:uFillTx/>
                  <a:latin typeface="Trebuchet MS" pitchFamily="34" charset="0"/>
                </a:rPr>
                <a:t>If you are working in PowerPoint for Windows and have finished your poster, save as PDF and the bars will not be included. You can also delete them by going to VIEW &gt; MASTER. On the Mac adjust the Page-Setup to match the Page-Setup in PowerPoint before you create a PDF. You can also delete them from the Slide Master.</a:t>
              </a:r>
            </a:p>
            <a:p>
              <a:pPr marL="0" marR="0" lvl="0" indent="0" algn="l" defTabSz="1143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white">
                    <a:lumMod val="75000"/>
                  </a:prstClr>
                </a:solidFill>
                <a:effectLst/>
                <a:uLnTx/>
                <a:uFillTx/>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C000"/>
                  </a:solidFill>
                  <a:effectLst/>
                  <a:uLnTx/>
                  <a:uFillTx/>
                  <a:latin typeface="Trebuchet MS" pitchFamily="34" charset="0"/>
                </a:rPr>
                <a:t>Save your work</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lumMod val="75000"/>
                    </a:prstClr>
                  </a:solidFill>
                  <a:effectLst/>
                  <a:uLnTx/>
                  <a:uFillTx/>
                  <a:latin typeface="Trebuchet MS" pitchFamily="34" charset="0"/>
                </a:rPr>
                <a:t>Save your template as a PowerPoint document. For printing, save as PowerPoint or “Print-quality” PDF.</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1400" b="0" baseline="0" dirty="0">
                <a:solidFill>
                  <a:schemeClr val="bg1">
                    <a:lumMod val="75000"/>
                  </a:schemeClr>
                </a:solidFill>
                <a:latin typeface="Trebuchet MS"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white">
                    <a:lumMod val="75000"/>
                  </a:prstClr>
                </a:solidFill>
                <a:effectLst/>
                <a:uLnTx/>
                <a:uFillTx/>
                <a:latin typeface="Trebuchet MS" pitchFamily="34" charset="0"/>
              </a:endParaRPr>
            </a:p>
          </p:txBody>
        </p:sp>
        <p:pic>
          <p:nvPicPr>
            <p:cNvPr id="81" name="Picture 80"/>
            <p:cNvPicPr/>
            <p:nvPr userDrawn="1"/>
          </p:nvPicPr>
          <p:blipFill>
            <a:blip r:embed="rId9"/>
            <a:stretch>
              <a:fillRect/>
            </a:stretch>
          </p:blipFill>
          <p:spPr>
            <a:xfrm>
              <a:off x="39540164" y="3688889"/>
              <a:ext cx="5586150" cy="1716939"/>
            </a:xfrm>
            <a:prstGeom prst="rect">
              <a:avLst/>
            </a:prstGeom>
          </p:spPr>
        </p:pic>
        <p:pic>
          <p:nvPicPr>
            <p:cNvPr id="82" name="Picture 81"/>
            <p:cNvPicPr>
              <a:picLocks noChangeAspect="1"/>
            </p:cNvPicPr>
            <p:nvPr userDrawn="1"/>
          </p:nvPicPr>
          <p:blipFill>
            <a:blip r:embed="rId10"/>
            <a:stretch>
              <a:fillRect/>
            </a:stretch>
          </p:blipFill>
          <p:spPr>
            <a:xfrm>
              <a:off x="37163425" y="8002947"/>
              <a:ext cx="2969584" cy="1140240"/>
            </a:xfrm>
            <a:prstGeom prst="rect">
              <a:avLst/>
            </a:prstGeom>
            <a:ln>
              <a:noFill/>
            </a:ln>
          </p:spPr>
        </p:pic>
        <p:pic>
          <p:nvPicPr>
            <p:cNvPr id="83" name="Picture 82"/>
            <p:cNvPicPr/>
            <p:nvPr userDrawn="1"/>
          </p:nvPicPr>
          <p:blipFill>
            <a:blip r:embed="rId11"/>
            <a:stretch>
              <a:fillRect/>
            </a:stretch>
          </p:blipFill>
          <p:spPr>
            <a:xfrm>
              <a:off x="37593435" y="11823083"/>
              <a:ext cx="1482265" cy="825421"/>
            </a:xfrm>
            <a:prstGeom prst="rect">
              <a:avLst/>
            </a:prstGeom>
          </p:spPr>
        </p:pic>
        <p:grpSp>
          <p:nvGrpSpPr>
            <p:cNvPr id="84" name="Group 83"/>
            <p:cNvGrpSpPr/>
            <p:nvPr userDrawn="1"/>
          </p:nvGrpSpPr>
          <p:grpSpPr>
            <a:xfrm>
              <a:off x="37163426" y="23152348"/>
              <a:ext cx="10354213" cy="1115850"/>
              <a:chOff x="31687960" y="29635357"/>
              <a:chExt cx="9771399" cy="1155811"/>
            </a:xfrm>
          </p:grpSpPr>
          <p:sp>
            <p:nvSpPr>
              <p:cNvPr id="86" name="Rounded Rectangle 85"/>
              <p:cNvSpPr/>
              <p:nvPr userDrawn="1"/>
            </p:nvSpPr>
            <p:spPr>
              <a:xfrm>
                <a:off x="31687960" y="29635357"/>
                <a:ext cx="9771398" cy="109062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2821436" rtl="0" eaLnBrk="1" latinLnBrk="0" hangingPunct="1">
                  <a:defRPr sz="5600" kern="1200">
                    <a:solidFill>
                      <a:schemeClr val="lt1"/>
                    </a:solidFill>
                    <a:latin typeface="+mn-lt"/>
                    <a:ea typeface="+mn-ea"/>
                    <a:cs typeface="+mn-cs"/>
                  </a:defRPr>
                </a:lvl1pPr>
                <a:lvl2pPr marL="1410719" algn="l" defTabSz="2821436" rtl="0" eaLnBrk="1" latinLnBrk="0" hangingPunct="1">
                  <a:defRPr sz="5600" kern="1200">
                    <a:solidFill>
                      <a:schemeClr val="lt1"/>
                    </a:solidFill>
                    <a:latin typeface="+mn-lt"/>
                    <a:ea typeface="+mn-ea"/>
                    <a:cs typeface="+mn-cs"/>
                  </a:defRPr>
                </a:lvl2pPr>
                <a:lvl3pPr marL="2821436" algn="l" defTabSz="2821436" rtl="0" eaLnBrk="1" latinLnBrk="0" hangingPunct="1">
                  <a:defRPr sz="5600" kern="1200">
                    <a:solidFill>
                      <a:schemeClr val="lt1"/>
                    </a:solidFill>
                    <a:latin typeface="+mn-lt"/>
                    <a:ea typeface="+mn-ea"/>
                    <a:cs typeface="+mn-cs"/>
                  </a:defRPr>
                </a:lvl3pPr>
                <a:lvl4pPr marL="4232155" algn="l" defTabSz="2821436" rtl="0" eaLnBrk="1" latinLnBrk="0" hangingPunct="1">
                  <a:defRPr sz="5600" kern="1200">
                    <a:solidFill>
                      <a:schemeClr val="lt1"/>
                    </a:solidFill>
                    <a:latin typeface="+mn-lt"/>
                    <a:ea typeface="+mn-ea"/>
                    <a:cs typeface="+mn-cs"/>
                  </a:defRPr>
                </a:lvl4pPr>
                <a:lvl5pPr marL="5642872" algn="l" defTabSz="2821436" rtl="0" eaLnBrk="1" latinLnBrk="0" hangingPunct="1">
                  <a:defRPr sz="5600" kern="1200">
                    <a:solidFill>
                      <a:schemeClr val="lt1"/>
                    </a:solidFill>
                    <a:latin typeface="+mn-lt"/>
                    <a:ea typeface="+mn-ea"/>
                    <a:cs typeface="+mn-cs"/>
                  </a:defRPr>
                </a:lvl5pPr>
                <a:lvl6pPr marL="7053590" algn="l" defTabSz="2821436" rtl="0" eaLnBrk="1" latinLnBrk="0" hangingPunct="1">
                  <a:defRPr sz="5600" kern="1200">
                    <a:solidFill>
                      <a:schemeClr val="lt1"/>
                    </a:solidFill>
                    <a:latin typeface="+mn-lt"/>
                    <a:ea typeface="+mn-ea"/>
                    <a:cs typeface="+mn-cs"/>
                  </a:defRPr>
                </a:lvl6pPr>
                <a:lvl7pPr marL="8464309" algn="l" defTabSz="2821436" rtl="0" eaLnBrk="1" latinLnBrk="0" hangingPunct="1">
                  <a:defRPr sz="5600" kern="1200">
                    <a:solidFill>
                      <a:schemeClr val="lt1"/>
                    </a:solidFill>
                    <a:latin typeface="+mn-lt"/>
                    <a:ea typeface="+mn-ea"/>
                    <a:cs typeface="+mn-cs"/>
                  </a:defRPr>
                </a:lvl7pPr>
                <a:lvl8pPr marL="9875027" algn="l" defTabSz="2821436" rtl="0" eaLnBrk="1" latinLnBrk="0" hangingPunct="1">
                  <a:defRPr sz="5600" kern="1200">
                    <a:solidFill>
                      <a:schemeClr val="lt1"/>
                    </a:solidFill>
                    <a:latin typeface="+mn-lt"/>
                    <a:ea typeface="+mn-ea"/>
                    <a:cs typeface="+mn-cs"/>
                  </a:defRPr>
                </a:lvl8pPr>
                <a:lvl9pPr marL="11285745" algn="l" defTabSz="2821436" rtl="0" eaLnBrk="1" latinLnBrk="0" hangingPunct="1">
                  <a:defRPr sz="5600" kern="1200">
                    <a:solidFill>
                      <a:schemeClr val="lt1"/>
                    </a:solidFill>
                    <a:latin typeface="+mn-lt"/>
                    <a:ea typeface="+mn-ea"/>
                    <a:cs typeface="+mn-cs"/>
                  </a:defRPr>
                </a:lvl9pPr>
              </a:lstStyle>
              <a:p>
                <a:pPr algn="ctr"/>
                <a:endParaRPr lang="en-US"/>
              </a:p>
            </p:txBody>
          </p:sp>
          <p:pic>
            <p:nvPicPr>
              <p:cNvPr id="87" name="Picture 86" descr="http://t2.gstatic.com/images?q=tbn:ANd9GcR4APHC6TT9w54M2zn_pvCiBxUNcspYPoVxirLRphBoJabfSvu7zw">
                <a:hlinkClick r:id="rId12"/>
              </p:cNvPr>
              <p:cNvPicPr>
                <a:picLocks noChangeAspect="1" noChangeArrowheads="1"/>
              </p:cNvPicPr>
              <p:nvPr userDrawn="1"/>
            </p:nvPicPr>
            <p:blipFill>
              <a:blip r:embed="rId13" cstate="print"/>
              <a:srcRect/>
              <a:stretch>
                <a:fillRect/>
              </a:stretch>
            </p:blipFill>
            <p:spPr bwMode="auto">
              <a:xfrm>
                <a:off x="31813900" y="29733687"/>
                <a:ext cx="914401" cy="914399"/>
              </a:xfrm>
              <a:prstGeom prst="rect">
                <a:avLst/>
              </a:prstGeom>
              <a:noFill/>
              <a:ln>
                <a:noFill/>
              </a:ln>
            </p:spPr>
          </p:pic>
          <p:sp>
            <p:nvSpPr>
              <p:cNvPr id="88" name="TextBox 66"/>
              <p:cNvSpPr txBox="1"/>
              <p:nvPr userDrawn="1"/>
            </p:nvSpPr>
            <p:spPr>
              <a:xfrm>
                <a:off x="32788169" y="29887288"/>
                <a:ext cx="8671190" cy="903880"/>
              </a:xfrm>
              <a:prstGeom prst="rect">
                <a:avLst/>
              </a:prstGeom>
              <a:noFill/>
              <a:ln>
                <a:noFill/>
              </a:ln>
            </p:spPr>
            <p:txBody>
              <a:bodyPr wrap="square" rtlCol="0">
                <a:spAutoFit/>
              </a:bodyPr>
              <a:lstStyle>
                <a:defPPr>
                  <a:defRPr lang="en-US"/>
                </a:defPPr>
                <a:lvl1pPr marL="0" algn="l" defTabSz="2821436" rtl="0" eaLnBrk="1" latinLnBrk="0" hangingPunct="1">
                  <a:defRPr sz="5600" kern="1200">
                    <a:solidFill>
                      <a:schemeClr val="tx1"/>
                    </a:solidFill>
                    <a:latin typeface="+mn-lt"/>
                    <a:ea typeface="+mn-ea"/>
                    <a:cs typeface="+mn-cs"/>
                  </a:defRPr>
                </a:lvl1pPr>
                <a:lvl2pPr marL="1410719" algn="l" defTabSz="2821436" rtl="0" eaLnBrk="1" latinLnBrk="0" hangingPunct="1">
                  <a:defRPr sz="5600" kern="1200">
                    <a:solidFill>
                      <a:schemeClr val="tx1"/>
                    </a:solidFill>
                    <a:latin typeface="+mn-lt"/>
                    <a:ea typeface="+mn-ea"/>
                    <a:cs typeface="+mn-cs"/>
                  </a:defRPr>
                </a:lvl2pPr>
                <a:lvl3pPr marL="2821436" algn="l" defTabSz="2821436" rtl="0" eaLnBrk="1" latinLnBrk="0" hangingPunct="1">
                  <a:defRPr sz="5600" kern="1200">
                    <a:solidFill>
                      <a:schemeClr val="tx1"/>
                    </a:solidFill>
                    <a:latin typeface="+mn-lt"/>
                    <a:ea typeface="+mn-ea"/>
                    <a:cs typeface="+mn-cs"/>
                  </a:defRPr>
                </a:lvl3pPr>
                <a:lvl4pPr marL="4232155" algn="l" defTabSz="2821436" rtl="0" eaLnBrk="1" latinLnBrk="0" hangingPunct="1">
                  <a:defRPr sz="5600" kern="1200">
                    <a:solidFill>
                      <a:schemeClr val="tx1"/>
                    </a:solidFill>
                    <a:latin typeface="+mn-lt"/>
                    <a:ea typeface="+mn-ea"/>
                    <a:cs typeface="+mn-cs"/>
                  </a:defRPr>
                </a:lvl4pPr>
                <a:lvl5pPr marL="5642872" algn="l" defTabSz="2821436" rtl="0" eaLnBrk="1" latinLnBrk="0" hangingPunct="1">
                  <a:defRPr sz="5600" kern="1200">
                    <a:solidFill>
                      <a:schemeClr val="tx1"/>
                    </a:solidFill>
                    <a:latin typeface="+mn-lt"/>
                    <a:ea typeface="+mn-ea"/>
                    <a:cs typeface="+mn-cs"/>
                  </a:defRPr>
                </a:lvl5pPr>
                <a:lvl6pPr marL="7053590" algn="l" defTabSz="2821436" rtl="0" eaLnBrk="1" latinLnBrk="0" hangingPunct="1">
                  <a:defRPr sz="5600" kern="1200">
                    <a:solidFill>
                      <a:schemeClr val="tx1"/>
                    </a:solidFill>
                    <a:latin typeface="+mn-lt"/>
                    <a:ea typeface="+mn-ea"/>
                    <a:cs typeface="+mn-cs"/>
                  </a:defRPr>
                </a:lvl6pPr>
                <a:lvl7pPr marL="8464309" algn="l" defTabSz="2821436" rtl="0" eaLnBrk="1" latinLnBrk="0" hangingPunct="1">
                  <a:defRPr sz="5600" kern="1200">
                    <a:solidFill>
                      <a:schemeClr val="tx1"/>
                    </a:solidFill>
                    <a:latin typeface="+mn-lt"/>
                    <a:ea typeface="+mn-ea"/>
                    <a:cs typeface="+mn-cs"/>
                  </a:defRPr>
                </a:lvl7pPr>
                <a:lvl8pPr marL="9875027" algn="l" defTabSz="2821436" rtl="0" eaLnBrk="1" latinLnBrk="0" hangingPunct="1">
                  <a:defRPr sz="5600" kern="1200">
                    <a:solidFill>
                      <a:schemeClr val="tx1"/>
                    </a:solidFill>
                    <a:latin typeface="+mn-lt"/>
                    <a:ea typeface="+mn-ea"/>
                    <a:cs typeface="+mn-cs"/>
                  </a:defRPr>
                </a:lvl8pPr>
                <a:lvl9pPr marL="11285745" algn="l" defTabSz="2821436" rtl="0" eaLnBrk="1" latinLnBrk="0" hangingPunct="1">
                  <a:defRPr sz="5600" kern="1200">
                    <a:solidFill>
                      <a:schemeClr val="tx1"/>
                    </a:solidFill>
                    <a:latin typeface="+mn-lt"/>
                    <a:ea typeface="+mn-ea"/>
                    <a:cs typeface="+mn-cs"/>
                  </a:defRPr>
                </a:lvl9pPr>
              </a:lstStyle>
              <a:p>
                <a:r>
                  <a:rPr lang="en-US" sz="1400" dirty="0">
                    <a:solidFill>
                      <a:schemeClr val="tx2"/>
                    </a:solidFill>
                    <a:latin typeface="Trebuchet MS" pitchFamily="34" charset="0"/>
                  </a:rPr>
                  <a:t>Student</a:t>
                </a:r>
                <a:r>
                  <a:rPr lang="en-US" sz="1400" baseline="0" dirty="0">
                    <a:solidFill>
                      <a:schemeClr val="tx2"/>
                    </a:solidFill>
                    <a:latin typeface="Trebuchet MS" pitchFamily="34" charset="0"/>
                  </a:rPr>
                  <a:t> discounts are available on our </a:t>
                </a:r>
                <a:r>
                  <a:rPr lang="en-US" sz="1400" baseline="0" dirty="0" err="1">
                    <a:solidFill>
                      <a:schemeClr val="tx2"/>
                    </a:solidFill>
                    <a:latin typeface="Trebuchet MS" pitchFamily="34" charset="0"/>
                  </a:rPr>
                  <a:t>Facebook</a:t>
                </a:r>
                <a:r>
                  <a:rPr lang="en-US" sz="1400" baseline="0" dirty="0">
                    <a:solidFill>
                      <a:schemeClr val="tx2"/>
                    </a:solidFill>
                    <a:latin typeface="Trebuchet MS" pitchFamily="34" charset="0"/>
                  </a:rPr>
                  <a:t> page.</a:t>
                </a:r>
                <a:br>
                  <a:rPr lang="en-US" sz="1400" baseline="0" dirty="0">
                    <a:solidFill>
                      <a:schemeClr val="tx2"/>
                    </a:solidFill>
                    <a:latin typeface="Trebuchet MS" pitchFamily="34" charset="0"/>
                  </a:rPr>
                </a:br>
                <a:r>
                  <a:rPr lang="en-US" sz="1400" baseline="0" dirty="0">
                    <a:solidFill>
                      <a:schemeClr val="tx2"/>
                    </a:solidFill>
                    <a:latin typeface="Trebuchet MS" pitchFamily="34" charset="0"/>
                  </a:rPr>
                  <a:t>Go to </a:t>
                </a:r>
                <a:r>
                  <a:rPr lang="en-US" sz="1400" u="sng" baseline="0" dirty="0">
                    <a:solidFill>
                      <a:schemeClr val="tx2"/>
                    </a:solidFill>
                    <a:latin typeface="Trebuchet MS" pitchFamily="34" charset="0"/>
                  </a:rPr>
                  <a:t>PosterPresentations.com</a:t>
                </a:r>
                <a:r>
                  <a:rPr lang="en-US" sz="1400" baseline="0" dirty="0">
                    <a:solidFill>
                      <a:schemeClr val="tx2"/>
                    </a:solidFill>
                    <a:latin typeface="Trebuchet MS" pitchFamily="34" charset="0"/>
                  </a:rPr>
                  <a:t> and click on the FB icon. </a:t>
                </a:r>
                <a:endParaRPr lang="en-US" sz="1400" dirty="0">
                  <a:solidFill>
                    <a:schemeClr val="tx2"/>
                  </a:solidFill>
                  <a:latin typeface="Trebuchet MS" pitchFamily="34" charset="0"/>
                </a:endParaRPr>
              </a:p>
            </p:txBody>
          </p:sp>
        </p:grpSp>
      </p:grpSp>
      <p:sp>
        <p:nvSpPr>
          <p:cNvPr id="46" name="TextBox 63"/>
          <p:cNvSpPr txBox="1"/>
          <p:nvPr userDrawn="1"/>
        </p:nvSpPr>
        <p:spPr>
          <a:xfrm>
            <a:off x="33400609" y="19630405"/>
            <a:ext cx="2416495" cy="861774"/>
          </a:xfrm>
          <a:prstGeom prst="rect">
            <a:avLst/>
          </a:prstGeom>
          <a:noFill/>
        </p:spPr>
        <p:txBody>
          <a:bodyPr wrap="none" lIns="0" tIns="0" rIns="0" bIns="0" rtlCol="0">
            <a:spAutoFit/>
          </a:bodyPr>
          <a:lstStyle>
            <a:defPPr>
              <a:defRPr lang="en-US"/>
            </a:defPPr>
            <a:lvl1pPr marL="0" algn="l" defTabSz="2821436" rtl="0" eaLnBrk="1" latinLnBrk="0" hangingPunct="1">
              <a:defRPr sz="5600" kern="1200">
                <a:solidFill>
                  <a:schemeClr val="tx1"/>
                </a:solidFill>
                <a:latin typeface="+mn-lt"/>
                <a:ea typeface="+mn-ea"/>
                <a:cs typeface="+mn-cs"/>
              </a:defRPr>
            </a:lvl1pPr>
            <a:lvl2pPr marL="1410719" algn="l" defTabSz="2821436" rtl="0" eaLnBrk="1" latinLnBrk="0" hangingPunct="1">
              <a:defRPr sz="5600" kern="1200">
                <a:solidFill>
                  <a:schemeClr val="tx1"/>
                </a:solidFill>
                <a:latin typeface="+mn-lt"/>
                <a:ea typeface="+mn-ea"/>
                <a:cs typeface="+mn-cs"/>
              </a:defRPr>
            </a:lvl2pPr>
            <a:lvl3pPr marL="2821436" algn="l" defTabSz="2821436" rtl="0" eaLnBrk="1" latinLnBrk="0" hangingPunct="1">
              <a:defRPr sz="5600" kern="1200">
                <a:solidFill>
                  <a:schemeClr val="tx1"/>
                </a:solidFill>
                <a:latin typeface="+mn-lt"/>
                <a:ea typeface="+mn-ea"/>
                <a:cs typeface="+mn-cs"/>
              </a:defRPr>
            </a:lvl3pPr>
            <a:lvl4pPr marL="4232155" algn="l" defTabSz="2821436" rtl="0" eaLnBrk="1" latinLnBrk="0" hangingPunct="1">
              <a:defRPr sz="5600" kern="1200">
                <a:solidFill>
                  <a:schemeClr val="tx1"/>
                </a:solidFill>
                <a:latin typeface="+mn-lt"/>
                <a:ea typeface="+mn-ea"/>
                <a:cs typeface="+mn-cs"/>
              </a:defRPr>
            </a:lvl4pPr>
            <a:lvl5pPr marL="5642872" algn="l" defTabSz="2821436" rtl="0" eaLnBrk="1" latinLnBrk="0" hangingPunct="1">
              <a:defRPr sz="5600" kern="1200">
                <a:solidFill>
                  <a:schemeClr val="tx1"/>
                </a:solidFill>
                <a:latin typeface="+mn-lt"/>
                <a:ea typeface="+mn-ea"/>
                <a:cs typeface="+mn-cs"/>
              </a:defRPr>
            </a:lvl5pPr>
            <a:lvl6pPr marL="7053590" algn="l" defTabSz="2821436" rtl="0" eaLnBrk="1" latinLnBrk="0" hangingPunct="1">
              <a:defRPr sz="5600" kern="1200">
                <a:solidFill>
                  <a:schemeClr val="tx1"/>
                </a:solidFill>
                <a:latin typeface="+mn-lt"/>
                <a:ea typeface="+mn-ea"/>
                <a:cs typeface="+mn-cs"/>
              </a:defRPr>
            </a:lvl6pPr>
            <a:lvl7pPr marL="8464309" algn="l" defTabSz="2821436" rtl="0" eaLnBrk="1" latinLnBrk="0" hangingPunct="1">
              <a:defRPr sz="5600" kern="1200">
                <a:solidFill>
                  <a:schemeClr val="tx1"/>
                </a:solidFill>
                <a:latin typeface="+mn-lt"/>
                <a:ea typeface="+mn-ea"/>
                <a:cs typeface="+mn-cs"/>
              </a:defRPr>
            </a:lvl7pPr>
            <a:lvl8pPr marL="9875027" algn="l" defTabSz="2821436" rtl="0" eaLnBrk="1" latinLnBrk="0" hangingPunct="1">
              <a:defRPr sz="5600" kern="1200">
                <a:solidFill>
                  <a:schemeClr val="tx1"/>
                </a:solidFill>
                <a:latin typeface="+mn-lt"/>
                <a:ea typeface="+mn-ea"/>
                <a:cs typeface="+mn-cs"/>
              </a:defRPr>
            </a:lvl8pPr>
            <a:lvl9pPr marL="11285745" algn="l" defTabSz="2821436" rtl="0" eaLnBrk="1" latinLnBrk="0" hangingPunct="1">
              <a:defRPr sz="5600" kern="1200">
                <a:solidFill>
                  <a:schemeClr val="tx1"/>
                </a:solidFill>
                <a:latin typeface="+mn-lt"/>
                <a:ea typeface="+mn-ea"/>
                <a:cs typeface="+mn-cs"/>
              </a:defRPr>
            </a:lvl9pPr>
          </a:lstStyle>
          <a:p>
            <a:pPr>
              <a:lnSpc>
                <a:spcPct val="100000"/>
              </a:lnSpc>
            </a:pPr>
            <a:r>
              <a:rPr lang="en-US" sz="1400" dirty="0">
                <a:solidFill>
                  <a:schemeClr val="bg1"/>
                </a:solidFill>
                <a:latin typeface="Calibri" panose="020F0502020204030204" pitchFamily="34" charset="0"/>
              </a:rPr>
              <a:t>© 2015</a:t>
            </a:r>
            <a:r>
              <a:rPr lang="en-US" sz="1400" baseline="0" dirty="0">
                <a:solidFill>
                  <a:schemeClr val="bg1"/>
                </a:solidFill>
                <a:latin typeface="Calibri" panose="020F0502020204030204" pitchFamily="34" charset="0"/>
              </a:rPr>
              <a:t> </a:t>
            </a:r>
            <a:r>
              <a:rPr lang="en-US" sz="1400" dirty="0">
                <a:solidFill>
                  <a:schemeClr val="bg1"/>
                </a:solidFill>
                <a:latin typeface="Calibri" panose="020F0502020204030204" pitchFamily="34" charset="0"/>
              </a:rPr>
              <a:t>PosterPresentations.com</a:t>
            </a:r>
          </a:p>
          <a:p>
            <a:pPr marL="169863" indent="0">
              <a:lnSpc>
                <a:spcPct val="100000"/>
              </a:lnSpc>
            </a:pPr>
            <a:r>
              <a:rPr lang="en-US" sz="1400" dirty="0">
                <a:solidFill>
                  <a:schemeClr val="bg1"/>
                </a:solidFill>
                <a:latin typeface="Calibri" panose="020F0502020204030204" pitchFamily="34" charset="0"/>
              </a:rPr>
              <a:t>2117 Fourth Street ,</a:t>
            </a:r>
            <a:r>
              <a:rPr lang="en-US" sz="1400" baseline="0" dirty="0">
                <a:solidFill>
                  <a:schemeClr val="bg1"/>
                </a:solidFill>
                <a:latin typeface="Calibri" panose="020F0502020204030204" pitchFamily="34" charset="0"/>
              </a:rPr>
              <a:t> Unit C</a:t>
            </a:r>
          </a:p>
          <a:p>
            <a:pPr marL="169863" indent="0">
              <a:lnSpc>
                <a:spcPct val="100000"/>
              </a:lnSpc>
            </a:pPr>
            <a:r>
              <a:rPr lang="en-US" sz="1400" baseline="0" dirty="0">
                <a:solidFill>
                  <a:schemeClr val="bg1"/>
                </a:solidFill>
                <a:latin typeface="Calibri" panose="020F0502020204030204" pitchFamily="34" charset="0"/>
              </a:rPr>
              <a:t>Berkeley CA 94710</a:t>
            </a:r>
            <a:br>
              <a:rPr lang="en-US" sz="1400" baseline="0" dirty="0">
                <a:solidFill>
                  <a:schemeClr val="bg1"/>
                </a:solidFill>
                <a:latin typeface="Calibri" panose="020F0502020204030204" pitchFamily="34" charset="0"/>
              </a:rPr>
            </a:br>
            <a:r>
              <a:rPr lang="en-US" sz="1400" b="1" baseline="0" dirty="0">
                <a:solidFill>
                  <a:srgbClr val="FFFF00"/>
                </a:solidFill>
                <a:latin typeface="Calibri" panose="020F0502020204030204" pitchFamily="34" charset="0"/>
              </a:rPr>
              <a:t>posterpresenter@gmail.com</a:t>
            </a:r>
            <a:endParaRPr lang="en-US" sz="1400" b="1" dirty="0">
              <a:solidFill>
                <a:srgbClr val="FFFF00"/>
              </a:solidFill>
              <a:latin typeface="Calibri" panose="020F0502020204030204" pitchFamily="34" charset="0"/>
            </a:endParaRPr>
          </a:p>
        </p:txBody>
      </p:sp>
      <p:sp>
        <p:nvSpPr>
          <p:cNvPr id="47" name="Text Box 14"/>
          <p:cNvSpPr txBox="1">
            <a:spLocks noChangeArrowheads="1"/>
          </p:cNvSpPr>
          <p:nvPr userDrawn="1"/>
        </p:nvSpPr>
        <p:spPr bwMode="auto">
          <a:xfrm>
            <a:off x="1228727" y="21519325"/>
            <a:ext cx="1885950" cy="247393"/>
          </a:xfrm>
          <a:prstGeom prst="rect">
            <a:avLst/>
          </a:prstGeom>
          <a:noFill/>
          <a:ln w="9525">
            <a:noFill/>
            <a:miter lim="800000"/>
            <a:headEnd/>
            <a:tailEnd/>
          </a:ln>
          <a:effectLst/>
        </p:spPr>
        <p:txBody>
          <a:bodyPr lIns="65180" tIns="32584" rIns="65180" bIns="32584">
            <a:spAutoFit/>
          </a:bodyPr>
          <a:lstStyle/>
          <a:p>
            <a:pPr eaLnBrk="0" hangingPunct="0">
              <a:lnSpc>
                <a:spcPct val="65000"/>
              </a:lnSpc>
              <a:spcBef>
                <a:spcPct val="50000"/>
              </a:spcBef>
              <a:defRPr/>
            </a:pPr>
            <a:r>
              <a:rPr lang="en-US" sz="400" b="1" dirty="0">
                <a:solidFill>
                  <a:schemeClr val="bg1">
                    <a:lumMod val="75000"/>
                  </a:schemeClr>
                </a:solidFill>
                <a:latin typeface="Arial" charset="0"/>
              </a:rPr>
              <a:t>RESEARCH POSTER PRESENTATION DESIGN © 2015</a:t>
            </a:r>
          </a:p>
          <a:p>
            <a:pPr eaLnBrk="0" hangingPunct="0">
              <a:lnSpc>
                <a:spcPct val="65000"/>
              </a:lnSpc>
              <a:spcBef>
                <a:spcPct val="50000"/>
              </a:spcBef>
              <a:defRPr/>
            </a:pPr>
            <a:r>
              <a:rPr lang="en-US" sz="800" b="1" dirty="0">
                <a:solidFill>
                  <a:schemeClr val="bg1">
                    <a:lumMod val="75000"/>
                  </a:schemeClr>
                </a:solidFill>
                <a:latin typeface="Arial" charset="0"/>
              </a:rPr>
              <a:t>www.PosterPresentations.com</a:t>
            </a:r>
          </a:p>
        </p:txBody>
      </p:sp>
    </p:spTree>
  </p:cSld>
  <p:clrMap bg1="lt1" tx1="dk1" bg2="lt2" tx2="dk2" accent1="accent1" accent2="accent2" accent3="accent3" accent4="accent4" accent5="accent5" accent6="accent6" hlink="hlink" folHlink="folHlink"/>
  <p:sldLayoutIdLst>
    <p:sldLayoutId id="2147483654" r:id="rId1"/>
  </p:sldLayoutIdLst>
  <p:txStyles>
    <p:titleStyle>
      <a:lvl1pPr algn="ctr" defTabSz="3134552" rtl="0" eaLnBrk="1" latinLnBrk="0" hangingPunct="1">
        <a:spcBef>
          <a:spcPct val="0"/>
        </a:spcBef>
        <a:buNone/>
        <a:defRPr sz="6300" kern="1200">
          <a:solidFill>
            <a:schemeClr val="bg1"/>
          </a:solidFill>
          <a:latin typeface="Trebuchet MS" pitchFamily="34" charset="0"/>
          <a:ea typeface="+mj-ea"/>
          <a:cs typeface="+mj-cs"/>
        </a:defRPr>
      </a:lvl1pPr>
    </p:titleStyle>
    <p:bodyStyle>
      <a:lvl1pPr marL="1175457" indent="-1175457" algn="l" defTabSz="3134552" rtl="0" eaLnBrk="1" latinLnBrk="0" hangingPunct="1">
        <a:spcBef>
          <a:spcPct val="20000"/>
        </a:spcBef>
        <a:buFont typeface="Arial" pitchFamily="34" charset="0"/>
        <a:buChar char="•"/>
        <a:defRPr sz="11000" kern="1200">
          <a:solidFill>
            <a:schemeClr val="tx1"/>
          </a:solidFill>
          <a:latin typeface="+mn-lt"/>
          <a:ea typeface="+mn-ea"/>
          <a:cs typeface="+mn-cs"/>
        </a:defRPr>
      </a:lvl1pPr>
      <a:lvl2pPr marL="2546824" indent="-979547" algn="l" defTabSz="3134552" rtl="0" eaLnBrk="1" latinLnBrk="0" hangingPunct="1">
        <a:spcBef>
          <a:spcPct val="20000"/>
        </a:spcBef>
        <a:buFont typeface="Arial" pitchFamily="34" charset="0"/>
        <a:buChar char="–"/>
        <a:defRPr sz="9600" kern="1200">
          <a:solidFill>
            <a:schemeClr val="tx1"/>
          </a:solidFill>
          <a:latin typeface="+mn-lt"/>
          <a:ea typeface="+mn-ea"/>
          <a:cs typeface="+mn-cs"/>
        </a:defRPr>
      </a:lvl2pPr>
      <a:lvl3pPr marL="3918191" indent="-783639" algn="l" defTabSz="3134552" rtl="0" eaLnBrk="1" latinLnBrk="0" hangingPunct="1">
        <a:spcBef>
          <a:spcPct val="20000"/>
        </a:spcBef>
        <a:buFont typeface="Arial" pitchFamily="34" charset="0"/>
        <a:buChar char="•"/>
        <a:defRPr sz="8300" kern="1200">
          <a:solidFill>
            <a:schemeClr val="tx1"/>
          </a:solidFill>
          <a:latin typeface="+mn-lt"/>
          <a:ea typeface="+mn-ea"/>
          <a:cs typeface="+mn-cs"/>
        </a:defRPr>
      </a:lvl3pPr>
      <a:lvl4pPr marL="5485468" indent="-783639" algn="l" defTabSz="3134552" rtl="0" eaLnBrk="1" latinLnBrk="0" hangingPunct="1">
        <a:spcBef>
          <a:spcPct val="20000"/>
        </a:spcBef>
        <a:buFont typeface="Arial" pitchFamily="34" charset="0"/>
        <a:buChar char="–"/>
        <a:defRPr sz="6900" kern="1200">
          <a:solidFill>
            <a:schemeClr val="tx1"/>
          </a:solidFill>
          <a:latin typeface="+mn-lt"/>
          <a:ea typeface="+mn-ea"/>
          <a:cs typeface="+mn-cs"/>
        </a:defRPr>
      </a:lvl4pPr>
      <a:lvl5pPr marL="7052744" indent="-783639" algn="l" defTabSz="3134552" rtl="0" eaLnBrk="1" latinLnBrk="0" hangingPunct="1">
        <a:spcBef>
          <a:spcPct val="20000"/>
        </a:spcBef>
        <a:buFont typeface="Arial" pitchFamily="34" charset="0"/>
        <a:buChar char="»"/>
        <a:defRPr sz="6900" kern="1200">
          <a:solidFill>
            <a:schemeClr val="tx1"/>
          </a:solidFill>
          <a:latin typeface="+mn-lt"/>
          <a:ea typeface="+mn-ea"/>
          <a:cs typeface="+mn-cs"/>
        </a:defRPr>
      </a:lvl5pPr>
      <a:lvl6pPr marL="8620020" indent="-783639" algn="l" defTabSz="3134552" rtl="0" eaLnBrk="1" latinLnBrk="0" hangingPunct="1">
        <a:spcBef>
          <a:spcPct val="20000"/>
        </a:spcBef>
        <a:buFont typeface="Arial" pitchFamily="34" charset="0"/>
        <a:buChar char="•"/>
        <a:defRPr sz="6900" kern="1200">
          <a:solidFill>
            <a:schemeClr val="tx1"/>
          </a:solidFill>
          <a:latin typeface="+mn-lt"/>
          <a:ea typeface="+mn-ea"/>
          <a:cs typeface="+mn-cs"/>
        </a:defRPr>
      </a:lvl6pPr>
      <a:lvl7pPr marL="10187296" indent="-783639" algn="l" defTabSz="3134552" rtl="0" eaLnBrk="1" latinLnBrk="0" hangingPunct="1">
        <a:spcBef>
          <a:spcPct val="20000"/>
        </a:spcBef>
        <a:buFont typeface="Arial" pitchFamily="34" charset="0"/>
        <a:buChar char="•"/>
        <a:defRPr sz="6900" kern="1200">
          <a:solidFill>
            <a:schemeClr val="tx1"/>
          </a:solidFill>
          <a:latin typeface="+mn-lt"/>
          <a:ea typeface="+mn-ea"/>
          <a:cs typeface="+mn-cs"/>
        </a:defRPr>
      </a:lvl7pPr>
      <a:lvl8pPr marL="11754573" indent="-783639" algn="l" defTabSz="3134552" rtl="0" eaLnBrk="1" latinLnBrk="0" hangingPunct="1">
        <a:spcBef>
          <a:spcPct val="20000"/>
        </a:spcBef>
        <a:buFont typeface="Arial" pitchFamily="34" charset="0"/>
        <a:buChar char="•"/>
        <a:defRPr sz="6900" kern="1200">
          <a:solidFill>
            <a:schemeClr val="tx1"/>
          </a:solidFill>
          <a:latin typeface="+mn-lt"/>
          <a:ea typeface="+mn-ea"/>
          <a:cs typeface="+mn-cs"/>
        </a:defRPr>
      </a:lvl8pPr>
      <a:lvl9pPr marL="13321849" indent="-783639" algn="l" defTabSz="3134552" rtl="0" eaLnBrk="1" latinLnBrk="0" hangingPunct="1">
        <a:spcBef>
          <a:spcPct val="20000"/>
        </a:spcBef>
        <a:buFont typeface="Arial" pitchFamily="34" charset="0"/>
        <a:buChar char="•"/>
        <a:defRPr sz="6900" kern="1200">
          <a:solidFill>
            <a:schemeClr val="tx1"/>
          </a:solidFill>
          <a:latin typeface="+mn-lt"/>
          <a:ea typeface="+mn-ea"/>
          <a:cs typeface="+mn-cs"/>
        </a:defRPr>
      </a:lvl9pPr>
    </p:bodyStyle>
    <p:otherStyle>
      <a:defPPr>
        <a:defRPr lang="en-US"/>
      </a:defPPr>
      <a:lvl1pPr marL="0" algn="l" defTabSz="3134552" rtl="0" eaLnBrk="1" latinLnBrk="0" hangingPunct="1">
        <a:defRPr sz="6100" kern="1200">
          <a:solidFill>
            <a:schemeClr val="tx1"/>
          </a:solidFill>
          <a:latin typeface="+mn-lt"/>
          <a:ea typeface="+mn-ea"/>
          <a:cs typeface="+mn-cs"/>
        </a:defRPr>
      </a:lvl1pPr>
      <a:lvl2pPr marL="1567277" algn="l" defTabSz="3134552" rtl="0" eaLnBrk="1" latinLnBrk="0" hangingPunct="1">
        <a:defRPr sz="6100" kern="1200">
          <a:solidFill>
            <a:schemeClr val="tx1"/>
          </a:solidFill>
          <a:latin typeface="+mn-lt"/>
          <a:ea typeface="+mn-ea"/>
          <a:cs typeface="+mn-cs"/>
        </a:defRPr>
      </a:lvl2pPr>
      <a:lvl3pPr marL="3134552" algn="l" defTabSz="3134552" rtl="0" eaLnBrk="1" latinLnBrk="0" hangingPunct="1">
        <a:defRPr sz="6100" kern="1200">
          <a:solidFill>
            <a:schemeClr val="tx1"/>
          </a:solidFill>
          <a:latin typeface="+mn-lt"/>
          <a:ea typeface="+mn-ea"/>
          <a:cs typeface="+mn-cs"/>
        </a:defRPr>
      </a:lvl3pPr>
      <a:lvl4pPr marL="4701829" algn="l" defTabSz="3134552" rtl="0" eaLnBrk="1" latinLnBrk="0" hangingPunct="1">
        <a:defRPr sz="6100" kern="1200">
          <a:solidFill>
            <a:schemeClr val="tx1"/>
          </a:solidFill>
          <a:latin typeface="+mn-lt"/>
          <a:ea typeface="+mn-ea"/>
          <a:cs typeface="+mn-cs"/>
        </a:defRPr>
      </a:lvl4pPr>
      <a:lvl5pPr marL="6269105" algn="l" defTabSz="3134552" rtl="0" eaLnBrk="1" latinLnBrk="0" hangingPunct="1">
        <a:defRPr sz="6100" kern="1200">
          <a:solidFill>
            <a:schemeClr val="tx1"/>
          </a:solidFill>
          <a:latin typeface="+mn-lt"/>
          <a:ea typeface="+mn-ea"/>
          <a:cs typeface="+mn-cs"/>
        </a:defRPr>
      </a:lvl5pPr>
      <a:lvl6pPr marL="7836382" algn="l" defTabSz="3134552" rtl="0" eaLnBrk="1" latinLnBrk="0" hangingPunct="1">
        <a:defRPr sz="6100" kern="1200">
          <a:solidFill>
            <a:schemeClr val="tx1"/>
          </a:solidFill>
          <a:latin typeface="+mn-lt"/>
          <a:ea typeface="+mn-ea"/>
          <a:cs typeface="+mn-cs"/>
        </a:defRPr>
      </a:lvl6pPr>
      <a:lvl7pPr marL="9403659" algn="l" defTabSz="3134552" rtl="0" eaLnBrk="1" latinLnBrk="0" hangingPunct="1">
        <a:defRPr sz="6100" kern="1200">
          <a:solidFill>
            <a:schemeClr val="tx1"/>
          </a:solidFill>
          <a:latin typeface="+mn-lt"/>
          <a:ea typeface="+mn-ea"/>
          <a:cs typeface="+mn-cs"/>
        </a:defRPr>
      </a:lvl7pPr>
      <a:lvl8pPr marL="10970935" algn="l" defTabSz="3134552" rtl="0" eaLnBrk="1" latinLnBrk="0" hangingPunct="1">
        <a:defRPr sz="6100" kern="1200">
          <a:solidFill>
            <a:schemeClr val="tx1"/>
          </a:solidFill>
          <a:latin typeface="+mn-lt"/>
          <a:ea typeface="+mn-ea"/>
          <a:cs typeface="+mn-cs"/>
        </a:defRPr>
      </a:lvl8pPr>
      <a:lvl9pPr marL="12538212" algn="l" defTabSz="3134552" rtl="0" eaLnBrk="1" latinLnBrk="0" hangingPunct="1">
        <a:defRPr sz="61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3" Type="http://schemas.openxmlformats.org/officeDocument/2006/relationships/image" Target="../media/image21.png"/><Relationship Id="rId18" Type="http://schemas.openxmlformats.org/officeDocument/2006/relationships/image" Target="../media/image26.png"/><Relationship Id="rId26" Type="http://schemas.openxmlformats.org/officeDocument/2006/relationships/image" Target="../media/image34.png"/><Relationship Id="rId3" Type="http://schemas.openxmlformats.org/officeDocument/2006/relationships/image" Target="../media/image11.png"/><Relationship Id="rId21" Type="http://schemas.openxmlformats.org/officeDocument/2006/relationships/image" Target="../media/image29.png"/><Relationship Id="rId34" Type="http://schemas.openxmlformats.org/officeDocument/2006/relationships/image" Target="../media/image40.png"/><Relationship Id="rId7" Type="http://schemas.openxmlformats.org/officeDocument/2006/relationships/image" Target="../media/image15.png"/><Relationship Id="rId12" Type="http://schemas.openxmlformats.org/officeDocument/2006/relationships/image" Target="../media/image20.tiff"/><Relationship Id="rId17" Type="http://schemas.openxmlformats.org/officeDocument/2006/relationships/image" Target="../media/image25.png"/><Relationship Id="rId25" Type="http://schemas.openxmlformats.org/officeDocument/2006/relationships/image" Target="../media/image33.png"/><Relationship Id="rId33" Type="http://schemas.openxmlformats.org/officeDocument/2006/relationships/image" Target="../media/image39.png"/><Relationship Id="rId2" Type="http://schemas.openxmlformats.org/officeDocument/2006/relationships/notesSlide" Target="../notesSlides/notesSlide1.xml"/><Relationship Id="rId16" Type="http://schemas.openxmlformats.org/officeDocument/2006/relationships/image" Target="../media/image24.png"/><Relationship Id="rId20" Type="http://schemas.openxmlformats.org/officeDocument/2006/relationships/image" Target="../media/image28.png"/><Relationship Id="rId29" Type="http://schemas.openxmlformats.org/officeDocument/2006/relationships/image" Target="../media/image36.png"/><Relationship Id="rId1" Type="http://schemas.openxmlformats.org/officeDocument/2006/relationships/slideLayout" Target="../slideLayouts/slideLayout1.xml"/><Relationship Id="rId6" Type="http://schemas.openxmlformats.org/officeDocument/2006/relationships/image" Target="../media/image14.png"/><Relationship Id="rId11" Type="http://schemas.openxmlformats.org/officeDocument/2006/relationships/image" Target="../media/image19.png"/><Relationship Id="rId24" Type="http://schemas.openxmlformats.org/officeDocument/2006/relationships/image" Target="../media/image32.png"/><Relationship Id="rId32" Type="http://schemas.openxmlformats.org/officeDocument/2006/relationships/image" Target="../media/image38.png"/><Relationship Id="rId5" Type="http://schemas.openxmlformats.org/officeDocument/2006/relationships/image" Target="../media/image13.JPG"/><Relationship Id="rId15" Type="http://schemas.openxmlformats.org/officeDocument/2006/relationships/image" Target="../media/image23.png"/><Relationship Id="rId23" Type="http://schemas.openxmlformats.org/officeDocument/2006/relationships/image" Target="../media/image31.png"/><Relationship Id="rId28" Type="http://schemas.microsoft.com/office/2007/relationships/hdphoto" Target="../media/hdphoto1.wdp"/><Relationship Id="rId10" Type="http://schemas.openxmlformats.org/officeDocument/2006/relationships/image" Target="../media/image18.png"/><Relationship Id="rId19" Type="http://schemas.openxmlformats.org/officeDocument/2006/relationships/image" Target="../media/image27.png"/><Relationship Id="rId31" Type="http://schemas.openxmlformats.org/officeDocument/2006/relationships/image" Target="../media/image37.png"/><Relationship Id="rId4" Type="http://schemas.openxmlformats.org/officeDocument/2006/relationships/image" Target="../media/image12.png"/><Relationship Id="rId9" Type="http://schemas.openxmlformats.org/officeDocument/2006/relationships/image" Target="../media/image17.png"/><Relationship Id="rId14" Type="http://schemas.openxmlformats.org/officeDocument/2006/relationships/image" Target="../media/image22.png"/><Relationship Id="rId22" Type="http://schemas.openxmlformats.org/officeDocument/2006/relationships/image" Target="../media/image30.png"/><Relationship Id="rId27" Type="http://schemas.openxmlformats.org/officeDocument/2006/relationships/image" Target="../media/image35.png"/><Relationship Id="rId30" Type="http://schemas.microsoft.com/office/2007/relationships/hdphoto" Target="../media/hdphoto2.wdp"/><Relationship Id="rId35" Type="http://schemas.openxmlformats.org/officeDocument/2006/relationships/image" Target="../media/image41.png"/><Relationship Id="rId8"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
        <p:cNvGrpSpPr/>
        <p:nvPr/>
      </p:nvGrpSpPr>
      <p:grpSpPr>
        <a:xfrm>
          <a:off x="0" y="0"/>
          <a:ext cx="0" cy="0"/>
          <a:chOff x="0" y="0"/>
          <a:chExt cx="0" cy="0"/>
        </a:xfrm>
      </p:grpSpPr>
      <p:sp>
        <p:nvSpPr>
          <p:cNvPr id="221" name="TextBox 220"/>
          <p:cNvSpPr txBox="1"/>
          <p:nvPr/>
        </p:nvSpPr>
        <p:spPr>
          <a:xfrm>
            <a:off x="2869488" y="16231155"/>
            <a:ext cx="512678" cy="369332"/>
          </a:xfrm>
          <a:prstGeom prst="rect">
            <a:avLst/>
          </a:prstGeom>
          <a:solidFill>
            <a:schemeClr val="accent1"/>
          </a:solidFill>
        </p:spPr>
        <p:txBody>
          <a:bodyPr wrap="square" rtlCol="0">
            <a:spAutoFit/>
          </a:bodyPr>
          <a:lstStyle/>
          <a:p>
            <a:endParaRPr lang="en-US" sz="1800" dirty="0">
              <a:latin typeface="Times New Roman" panose="02020603050405020304" pitchFamily="18" charset="0"/>
              <a:cs typeface="Times New Roman" panose="02020603050405020304" pitchFamily="18" charset="0"/>
            </a:endParaRPr>
          </a:p>
        </p:txBody>
      </p:sp>
      <p:sp>
        <p:nvSpPr>
          <p:cNvPr id="35" name="Rounded Rectangle 34"/>
          <p:cNvSpPr/>
          <p:nvPr/>
        </p:nvSpPr>
        <p:spPr>
          <a:xfrm>
            <a:off x="117551" y="12364686"/>
            <a:ext cx="13426699" cy="9440236"/>
          </a:xfrm>
          <a:prstGeom prst="roundRect">
            <a:avLst/>
          </a:prstGeom>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6" name="Picture 45"/>
          <p:cNvPicPr>
            <a:picLocks noChangeAspect="1"/>
          </p:cNvPicPr>
          <p:nvPr/>
        </p:nvPicPr>
        <p:blipFill rotWithShape="1">
          <a:blip r:embed="rId3">
            <a:extLst>
              <a:ext uri="{28A0092B-C50C-407E-A947-70E740481C1C}">
                <a14:useLocalDpi xmlns:a14="http://schemas.microsoft.com/office/drawing/2010/main" val="0"/>
              </a:ext>
            </a:extLst>
          </a:blip>
          <a:srcRect l="4070" t="7665" r="6725"/>
          <a:stretch/>
        </p:blipFill>
        <p:spPr>
          <a:xfrm>
            <a:off x="494751" y="14681863"/>
            <a:ext cx="2242054" cy="1655891"/>
          </a:xfrm>
          <a:prstGeom prst="rect">
            <a:avLst/>
          </a:prstGeom>
        </p:spPr>
      </p:pic>
      <p:sp>
        <p:nvSpPr>
          <p:cNvPr id="227" name="Rounded Rectangle 226"/>
          <p:cNvSpPr/>
          <p:nvPr/>
        </p:nvSpPr>
        <p:spPr>
          <a:xfrm>
            <a:off x="19314209" y="17262529"/>
            <a:ext cx="13493638" cy="4589285"/>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Rounded Rectangle 162"/>
          <p:cNvSpPr/>
          <p:nvPr/>
        </p:nvSpPr>
        <p:spPr>
          <a:xfrm>
            <a:off x="20080995" y="7838779"/>
            <a:ext cx="2940638" cy="1419257"/>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Rounded Rectangle 137"/>
          <p:cNvSpPr/>
          <p:nvPr/>
        </p:nvSpPr>
        <p:spPr>
          <a:xfrm>
            <a:off x="20037886" y="9355033"/>
            <a:ext cx="4709448" cy="2141995"/>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0" name="Rounded Rectangle 229"/>
          <p:cNvSpPr/>
          <p:nvPr/>
        </p:nvSpPr>
        <p:spPr>
          <a:xfrm>
            <a:off x="19419911" y="14892242"/>
            <a:ext cx="5135913" cy="2244857"/>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 name="Rounded Rectangle 225"/>
          <p:cNvSpPr/>
          <p:nvPr/>
        </p:nvSpPr>
        <p:spPr>
          <a:xfrm>
            <a:off x="20053415" y="9375169"/>
            <a:ext cx="12749118" cy="7734847"/>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5" name="Rounded Rectangle 224"/>
          <p:cNvSpPr/>
          <p:nvPr/>
        </p:nvSpPr>
        <p:spPr>
          <a:xfrm>
            <a:off x="20070539" y="3366453"/>
            <a:ext cx="12700657" cy="5895304"/>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4" name="Rectangle 133"/>
          <p:cNvSpPr/>
          <p:nvPr/>
        </p:nvSpPr>
        <p:spPr>
          <a:xfrm>
            <a:off x="10375777" y="10000525"/>
            <a:ext cx="2563879" cy="227655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1" name="TextBox 280"/>
          <p:cNvSpPr txBox="1"/>
          <p:nvPr/>
        </p:nvSpPr>
        <p:spPr>
          <a:xfrm>
            <a:off x="9487225" y="14602676"/>
            <a:ext cx="1025506" cy="338554"/>
          </a:xfrm>
          <a:prstGeom prst="rect">
            <a:avLst/>
          </a:prstGeom>
          <a:noFill/>
        </p:spPr>
        <p:txBody>
          <a:bodyPr wrap="square" rtlCol="0">
            <a:spAutoFit/>
          </a:bodyPr>
          <a:lstStyle/>
          <a:p>
            <a:pPr algn="ctr"/>
            <a:r>
              <a:rPr lang="en-US" sz="1600" i="1" dirty="0">
                <a:solidFill>
                  <a:schemeClr val="bg2">
                    <a:lumMod val="25000"/>
                  </a:schemeClr>
                </a:solidFill>
                <a:latin typeface="Arial Narrow" charset="0"/>
                <a:ea typeface="Arial Narrow" charset="0"/>
                <a:cs typeface="Arial Narrow" charset="0"/>
              </a:rPr>
              <a:t>Circular</a:t>
            </a:r>
          </a:p>
        </p:txBody>
      </p:sp>
      <p:sp>
        <p:nvSpPr>
          <p:cNvPr id="132" name="Rounded Rectangle 131"/>
          <p:cNvSpPr/>
          <p:nvPr/>
        </p:nvSpPr>
        <p:spPr>
          <a:xfrm>
            <a:off x="13700718" y="13871363"/>
            <a:ext cx="5516965" cy="8031228"/>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ounded Rectangle 93"/>
          <p:cNvSpPr/>
          <p:nvPr/>
        </p:nvSpPr>
        <p:spPr>
          <a:xfrm>
            <a:off x="13080235" y="3330701"/>
            <a:ext cx="6866869" cy="8917878"/>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ounded Rectangle 33"/>
          <p:cNvSpPr/>
          <p:nvPr/>
        </p:nvSpPr>
        <p:spPr>
          <a:xfrm>
            <a:off x="82248" y="5800901"/>
            <a:ext cx="12855664" cy="6490642"/>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Oval 130"/>
          <p:cNvSpPr>
            <a:spLocks noChangeAspect="1"/>
          </p:cNvSpPr>
          <p:nvPr/>
        </p:nvSpPr>
        <p:spPr>
          <a:xfrm>
            <a:off x="12632786" y="9169973"/>
            <a:ext cx="7737380" cy="7965781"/>
          </a:xfrm>
          <a:prstGeom prst="ellipse">
            <a:avLst/>
          </a:prstGeom>
          <a:solidFill>
            <a:schemeClr val="bg2">
              <a:lumMod val="7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5" name="Oval 14"/>
          <p:cNvSpPr/>
          <p:nvPr/>
        </p:nvSpPr>
        <p:spPr>
          <a:xfrm>
            <a:off x="12713863" y="9263688"/>
            <a:ext cx="7559127" cy="773922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 name="TextBox 3"/>
          <p:cNvSpPr txBox="1"/>
          <p:nvPr/>
        </p:nvSpPr>
        <p:spPr>
          <a:xfrm>
            <a:off x="0" y="-65984"/>
            <a:ext cx="32918400" cy="3200400"/>
          </a:xfrm>
          <a:prstGeom prst="rect">
            <a:avLst/>
          </a:prstGeom>
          <a:solidFill>
            <a:schemeClr val="tx1"/>
          </a:solidFill>
        </p:spPr>
        <p:txBody>
          <a:bodyPr wrap="square" rtlCol="0">
            <a:spAutoFit/>
          </a:bodyPr>
          <a:lstStyle/>
          <a:p>
            <a:endParaRPr lang="en-US" sz="1800" dirty="0">
              <a:latin typeface="Times New Roman" panose="02020603050405020304" pitchFamily="18" charset="0"/>
              <a:cs typeface="Times New Roman" panose="02020603050405020304" pitchFamily="18" charset="0"/>
            </a:endParaRPr>
          </a:p>
        </p:txBody>
      </p:sp>
      <p:sp>
        <p:nvSpPr>
          <p:cNvPr id="295" name="Text Placeholder 294"/>
          <p:cNvSpPr>
            <a:spLocks noGrp="1"/>
          </p:cNvSpPr>
          <p:nvPr>
            <p:ph type="body" sz="quarter" idx="150"/>
          </p:nvPr>
        </p:nvSpPr>
        <p:spPr>
          <a:xfrm>
            <a:off x="4378036" y="918359"/>
            <a:ext cx="24162328" cy="805296"/>
          </a:xfrm>
        </p:spPr>
        <p:txBody>
          <a:bodyPr>
            <a:noAutofit/>
          </a:bodyPr>
          <a:lstStyle/>
          <a:p>
            <a:r>
              <a:rPr lang="en-US" sz="4400" dirty="0" err="1">
                <a:effectLst>
                  <a:outerShdw blurRad="38100" dist="38100" dir="2700000" algn="tl">
                    <a:srgbClr val="000000"/>
                  </a:outerShdw>
                </a:effectLst>
                <a:latin typeface="Arial" charset="0"/>
                <a:ea typeface="MS PGothic" charset="0"/>
                <a:cs typeface="MS PGothic" charset="0"/>
              </a:rPr>
              <a:t>Mojtaba</a:t>
            </a:r>
            <a:r>
              <a:rPr lang="en-US" sz="4400" dirty="0">
                <a:effectLst>
                  <a:outerShdw blurRad="38100" dist="38100" dir="2700000" algn="tl">
                    <a:srgbClr val="000000"/>
                  </a:outerShdw>
                </a:effectLst>
                <a:latin typeface="Arial" charset="0"/>
                <a:ea typeface="MS PGothic" charset="0"/>
                <a:cs typeface="MS PGothic" charset="0"/>
              </a:rPr>
              <a:t> S. </a:t>
            </a:r>
            <a:r>
              <a:rPr lang="en-US" sz="4400" dirty="0" err="1">
                <a:effectLst>
                  <a:outerShdw blurRad="38100" dist="38100" dir="2700000" algn="tl">
                    <a:srgbClr val="000000"/>
                  </a:outerShdw>
                </a:effectLst>
                <a:latin typeface="Arial" charset="0"/>
                <a:ea typeface="MS PGothic" charset="0"/>
                <a:cs typeface="MS PGothic" charset="0"/>
              </a:rPr>
              <a:t>Fazli</a:t>
            </a:r>
            <a:r>
              <a:rPr lang="en-US" sz="4400" dirty="0">
                <a:effectLst>
                  <a:outerShdw blurRad="38100" dist="38100" dir="2700000" algn="tl">
                    <a:srgbClr val="000000"/>
                  </a:outerShdw>
                </a:effectLst>
                <a:latin typeface="Arial" charset="0"/>
                <a:ea typeface="MS PGothic" charset="0"/>
                <a:cs typeface="MS PGothic" charset="0"/>
              </a:rPr>
              <a:t>*, Stephen Vella**, Silvia N.J. Moreno**, </a:t>
            </a:r>
            <a:r>
              <a:rPr lang="en-US" sz="4400">
                <a:effectLst>
                  <a:outerShdw blurRad="38100" dist="38100" dir="2700000" algn="tl">
                    <a:srgbClr val="000000"/>
                  </a:outerShdw>
                </a:effectLst>
                <a:latin typeface="Arial" charset="0"/>
                <a:ea typeface="MS PGothic" charset="0"/>
                <a:cs typeface="MS PGothic" charset="0"/>
              </a:rPr>
              <a:t>Shannon Quinn*</a:t>
            </a:r>
            <a:r>
              <a:rPr lang="en-US" sz="4400" baseline="30000">
                <a:effectLst>
                  <a:outerShdw blurRad="38100" dist="38100" dir="2700000" algn="tl">
                    <a:srgbClr val="000000"/>
                  </a:outerShdw>
                </a:effectLst>
                <a:latin typeface="Arial" charset="0"/>
                <a:ea typeface="MS PGothic" charset="0"/>
                <a:cs typeface="MS PGothic" charset="0"/>
              </a:rPr>
              <a:t>,</a:t>
            </a:r>
            <a:r>
              <a:rPr lang="en-US" sz="4400">
                <a:effectLst>
                  <a:outerShdw blurRad="38100" dist="38100" dir="2700000" algn="tl">
                    <a:srgbClr val="000000"/>
                  </a:outerShdw>
                </a:effectLst>
                <a:latin typeface="Arial" charset="0"/>
                <a:ea typeface="MS PGothic" charset="0"/>
                <a:cs typeface="MS PGothic" charset="0"/>
              </a:rPr>
              <a:t>**</a:t>
            </a:r>
            <a:endParaRPr lang="en-US" sz="4400" dirty="0"/>
          </a:p>
        </p:txBody>
      </p:sp>
      <p:sp>
        <p:nvSpPr>
          <p:cNvPr id="296" name="Text Placeholder 295"/>
          <p:cNvSpPr>
            <a:spLocks noGrp="1"/>
          </p:cNvSpPr>
          <p:nvPr>
            <p:ph type="body" sz="quarter" idx="184"/>
          </p:nvPr>
        </p:nvSpPr>
        <p:spPr>
          <a:xfrm>
            <a:off x="2800350" y="1753735"/>
            <a:ext cx="28117800" cy="1130308"/>
          </a:xfrm>
        </p:spPr>
        <p:txBody>
          <a:bodyPr>
            <a:noAutofit/>
          </a:bodyPr>
          <a:lstStyle/>
          <a:p>
            <a:r>
              <a:rPr lang="en-US" altLang="zh-CN" sz="2000" dirty="0">
                <a:latin typeface="Arial" charset="0"/>
                <a:ea typeface="宋体" charset="0"/>
                <a:cs typeface="Arial" charset="0"/>
              </a:rPr>
              <a:t>*Department of Computer Science, University of Georgia</a:t>
            </a:r>
          </a:p>
          <a:p>
            <a:r>
              <a:rPr lang="en-US" altLang="zh-CN" sz="2000" dirty="0">
                <a:latin typeface="Arial" charset="0"/>
                <a:ea typeface="宋体" charset="0"/>
                <a:cs typeface="Arial" charset="0"/>
              </a:rPr>
              <a:t>**Department of Cellular Biology Center for Tropical and Emerging Global Diseases, University of Georgia,</a:t>
            </a:r>
          </a:p>
          <a:p>
            <a:r>
              <a:rPr lang="en-US" altLang="zh-CN" sz="2000" dirty="0">
                <a:latin typeface="Arial" charset="0"/>
                <a:ea typeface="宋体" charset="0"/>
                <a:cs typeface="Arial" charset="0"/>
              </a:rPr>
              <a:t>Athens, Georgia 30605, United States of America </a:t>
            </a:r>
          </a:p>
          <a:p>
            <a:endParaRPr lang="en-US" sz="2000" dirty="0"/>
          </a:p>
        </p:txBody>
      </p:sp>
      <p:sp>
        <p:nvSpPr>
          <p:cNvPr id="297" name="Text Placeholder 296"/>
          <p:cNvSpPr>
            <a:spLocks noGrp="1"/>
          </p:cNvSpPr>
          <p:nvPr>
            <p:ph type="body" sz="quarter" idx="185"/>
          </p:nvPr>
        </p:nvSpPr>
        <p:spPr>
          <a:xfrm>
            <a:off x="-1981200" y="0"/>
            <a:ext cx="36880800" cy="1522268"/>
          </a:xfrm>
        </p:spPr>
        <p:txBody>
          <a:bodyPr>
            <a:noAutofit/>
          </a:bodyPr>
          <a:lstStyle/>
          <a:p>
            <a:r>
              <a:rPr lang="en-US" sz="5400" dirty="0">
                <a:effectLst>
                  <a:outerShdw blurRad="38100" dist="38100" dir="2700000" algn="tl">
                    <a:srgbClr val="000000"/>
                  </a:outerShdw>
                </a:effectLst>
                <a:latin typeface="Arial" charset="0"/>
                <a:ea typeface="MS PGothic" charset="0"/>
                <a:cs typeface="MS PGothic" charset="0"/>
              </a:rPr>
              <a:t>Unsupervised Discovery of </a:t>
            </a:r>
            <a:r>
              <a:rPr lang="en-US" sz="5400" i="1" dirty="0">
                <a:effectLst>
                  <a:outerShdw blurRad="38100" dist="38100" dir="2700000" algn="tl">
                    <a:srgbClr val="000000"/>
                  </a:outerShdw>
                </a:effectLst>
                <a:latin typeface="Arial" charset="0"/>
                <a:ea typeface="MS PGothic" charset="0"/>
                <a:cs typeface="MS PGothic" charset="0"/>
              </a:rPr>
              <a:t>Toxoplasma </a:t>
            </a:r>
            <a:r>
              <a:rPr lang="en-US" sz="5400" i="1" dirty="0" err="1">
                <a:effectLst>
                  <a:outerShdw blurRad="38100" dist="38100" dir="2700000" algn="tl">
                    <a:srgbClr val="000000"/>
                  </a:outerShdw>
                </a:effectLst>
                <a:latin typeface="Arial" charset="0"/>
                <a:ea typeface="MS PGothic" charset="0"/>
                <a:cs typeface="MS PGothic" charset="0"/>
              </a:rPr>
              <a:t>Gondii</a:t>
            </a:r>
            <a:r>
              <a:rPr lang="en-US" sz="5400" i="1" dirty="0">
                <a:effectLst>
                  <a:outerShdw blurRad="38100" dist="38100" dir="2700000" algn="tl">
                    <a:srgbClr val="000000"/>
                  </a:outerShdw>
                </a:effectLst>
                <a:latin typeface="Arial" charset="0"/>
                <a:ea typeface="MS PGothic" charset="0"/>
                <a:cs typeface="MS PGothic" charset="0"/>
              </a:rPr>
              <a:t> </a:t>
            </a:r>
            <a:r>
              <a:rPr lang="en-US" sz="5400" dirty="0">
                <a:effectLst>
                  <a:outerShdw blurRad="38100" dist="38100" dir="2700000" algn="tl">
                    <a:srgbClr val="000000"/>
                  </a:outerShdw>
                </a:effectLst>
                <a:latin typeface="Arial" charset="0"/>
                <a:ea typeface="MS PGothic" charset="0"/>
                <a:cs typeface="MS PGothic" charset="0"/>
              </a:rPr>
              <a:t>Motility Phenotypes</a:t>
            </a:r>
            <a:endParaRPr lang="en-US" sz="5400" i="1" dirty="0">
              <a:latin typeface="Arial" charset="0"/>
              <a:ea typeface="Arial" charset="0"/>
              <a:cs typeface="Arial" charset="0"/>
            </a:endParaRPr>
          </a:p>
        </p:txBody>
      </p:sp>
      <p:pic>
        <p:nvPicPr>
          <p:cNvPr id="19" name="Picture 18"/>
          <p:cNvPicPr>
            <a:picLocks noChangeAspect="1"/>
          </p:cNvPicPr>
          <p:nvPr/>
        </p:nvPicPr>
        <p:blipFill>
          <a:blip r:embed="rId4"/>
          <a:stretch>
            <a:fillRect/>
          </a:stretch>
        </p:blipFill>
        <p:spPr>
          <a:xfrm>
            <a:off x="1" y="-41262"/>
            <a:ext cx="3141132" cy="3093216"/>
          </a:xfrm>
          <a:prstGeom prst="rect">
            <a:avLst/>
          </a:prstGeom>
        </p:spPr>
      </p:pic>
      <p:pic>
        <p:nvPicPr>
          <p:cNvPr id="28" name="Picture 27"/>
          <p:cNvPicPr>
            <a:picLocks noChangeAspect="1"/>
          </p:cNvPicPr>
          <p:nvPr/>
        </p:nvPicPr>
        <p:blipFill rotWithShape="1">
          <a:blip r:embed="rId5">
            <a:extLst>
              <a:ext uri="{28A0092B-C50C-407E-A947-70E740481C1C}">
                <a14:useLocalDpi xmlns:a14="http://schemas.microsoft.com/office/drawing/2010/main" val="0"/>
              </a:ext>
            </a:extLst>
          </a:blip>
          <a:srcRect l="8564" r="6271"/>
          <a:stretch/>
        </p:blipFill>
        <p:spPr>
          <a:xfrm>
            <a:off x="30303992" y="0"/>
            <a:ext cx="2504341" cy="2940594"/>
          </a:xfrm>
          <a:prstGeom prst="rect">
            <a:avLst/>
          </a:prstGeom>
        </p:spPr>
      </p:pic>
      <p:sp>
        <p:nvSpPr>
          <p:cNvPr id="33" name="TextBox 32"/>
          <p:cNvSpPr txBox="1"/>
          <p:nvPr/>
        </p:nvSpPr>
        <p:spPr>
          <a:xfrm>
            <a:off x="13903889" y="9855910"/>
            <a:ext cx="5251317" cy="2031325"/>
          </a:xfrm>
          <a:prstGeom prst="rect">
            <a:avLst/>
          </a:prstGeom>
          <a:noFill/>
        </p:spPr>
        <p:txBody>
          <a:bodyPr wrap="square" rtlCol="0">
            <a:spAutoFit/>
          </a:bodyPr>
          <a:lstStyle/>
          <a:p>
            <a:pPr algn="ctr"/>
            <a:r>
              <a:rPr lang="en-US" sz="4000" b="1" dirty="0">
                <a:ln>
                  <a:solidFill>
                    <a:srgbClr val="C00000"/>
                  </a:solidFill>
                </a:ln>
                <a:solidFill>
                  <a:schemeClr val="bg1"/>
                </a:solidFill>
                <a:latin typeface="Arial" charset="0"/>
                <a:ea typeface="Arial" charset="0"/>
                <a:cs typeface="Arial" charset="0"/>
              </a:rPr>
              <a:t>How Can We Study </a:t>
            </a:r>
            <a:endParaRPr lang="en-US" sz="4800" b="1" dirty="0">
              <a:ln>
                <a:solidFill>
                  <a:srgbClr val="C00000"/>
                </a:solidFill>
              </a:ln>
              <a:solidFill>
                <a:schemeClr val="bg1"/>
              </a:solidFill>
              <a:latin typeface="Arial" charset="0"/>
              <a:ea typeface="Arial" charset="0"/>
              <a:cs typeface="Arial" charset="0"/>
            </a:endParaRPr>
          </a:p>
          <a:p>
            <a:pPr algn="ctr"/>
            <a:r>
              <a:rPr lang="en-US" sz="3400" b="1" dirty="0">
                <a:ln>
                  <a:solidFill>
                    <a:srgbClr val="C00000"/>
                  </a:solidFill>
                </a:ln>
                <a:solidFill>
                  <a:schemeClr val="bg1"/>
                </a:solidFill>
                <a:latin typeface="Arial" charset="0"/>
                <a:ea typeface="Arial" charset="0"/>
                <a:cs typeface="Arial" charset="0"/>
              </a:rPr>
              <a:t>The Motion Model </a:t>
            </a:r>
          </a:p>
          <a:p>
            <a:pPr algn="ctr"/>
            <a:r>
              <a:rPr lang="en-US" sz="2800" b="1" dirty="0">
                <a:ln>
                  <a:solidFill>
                    <a:srgbClr val="C00000"/>
                  </a:solidFill>
                </a:ln>
                <a:solidFill>
                  <a:schemeClr val="bg1"/>
                </a:solidFill>
                <a:latin typeface="Arial" charset="0"/>
                <a:ea typeface="Arial" charset="0"/>
                <a:cs typeface="Arial" charset="0"/>
              </a:rPr>
              <a:t>in a Live, Motile </a:t>
            </a:r>
          </a:p>
          <a:p>
            <a:pPr algn="ctr"/>
            <a:r>
              <a:rPr lang="en-US" sz="2400" b="1" dirty="0">
                <a:ln>
                  <a:solidFill>
                    <a:srgbClr val="C00000"/>
                  </a:solidFill>
                </a:ln>
                <a:solidFill>
                  <a:schemeClr val="bg1"/>
                </a:solidFill>
                <a:latin typeface="Arial" charset="0"/>
                <a:ea typeface="Arial" charset="0"/>
                <a:cs typeface="Arial" charset="0"/>
              </a:rPr>
              <a:t>Parasite?</a:t>
            </a:r>
          </a:p>
        </p:txBody>
      </p:sp>
      <p:sp>
        <p:nvSpPr>
          <p:cNvPr id="2" name="TextBox 1"/>
          <p:cNvSpPr txBox="1"/>
          <p:nvPr/>
        </p:nvSpPr>
        <p:spPr>
          <a:xfrm>
            <a:off x="1923542" y="5700068"/>
            <a:ext cx="8822409" cy="523220"/>
          </a:xfrm>
          <a:prstGeom prst="rect">
            <a:avLst/>
          </a:prstGeom>
          <a:noFill/>
        </p:spPr>
        <p:txBody>
          <a:bodyPr wrap="square" rtlCol="0">
            <a:spAutoFit/>
          </a:bodyPr>
          <a:lstStyle/>
          <a:p>
            <a:pPr algn="ctr"/>
            <a:r>
              <a:rPr lang="en-US" sz="2800" u="sng" dirty="0">
                <a:solidFill>
                  <a:srgbClr val="C00000"/>
                </a:solidFill>
                <a:latin typeface="Arial" charset="0"/>
                <a:ea typeface="Arial" charset="0"/>
                <a:cs typeface="Arial" charset="0"/>
              </a:rPr>
              <a:t>Life Cycle and Ca</a:t>
            </a:r>
            <a:r>
              <a:rPr lang="en-US" sz="2800" u="sng" baseline="30000" dirty="0">
                <a:solidFill>
                  <a:srgbClr val="C00000"/>
                </a:solidFill>
                <a:latin typeface="Arial" charset="0"/>
                <a:ea typeface="Arial" charset="0"/>
                <a:cs typeface="Arial" charset="0"/>
              </a:rPr>
              <a:t>2+</a:t>
            </a:r>
            <a:r>
              <a:rPr lang="en-US" sz="2800" u="sng" dirty="0">
                <a:solidFill>
                  <a:srgbClr val="C00000"/>
                </a:solidFill>
                <a:latin typeface="Arial" charset="0"/>
                <a:ea typeface="Arial" charset="0"/>
                <a:cs typeface="Arial" charset="0"/>
              </a:rPr>
              <a:t> Homeostasis of </a:t>
            </a:r>
            <a:r>
              <a:rPr lang="en-US" sz="2800" i="1" u="sng" dirty="0">
                <a:solidFill>
                  <a:srgbClr val="C00000"/>
                </a:solidFill>
                <a:latin typeface="Arial" charset="0"/>
                <a:ea typeface="Arial" charset="0"/>
                <a:cs typeface="Arial" charset="0"/>
              </a:rPr>
              <a:t>T. gondii:</a:t>
            </a:r>
          </a:p>
        </p:txBody>
      </p:sp>
      <p:sp>
        <p:nvSpPr>
          <p:cNvPr id="7" name="TextBox 6"/>
          <p:cNvSpPr txBox="1"/>
          <p:nvPr/>
        </p:nvSpPr>
        <p:spPr>
          <a:xfrm>
            <a:off x="203070" y="10657089"/>
            <a:ext cx="12048303" cy="1323439"/>
          </a:xfrm>
          <a:prstGeom prst="rect">
            <a:avLst/>
          </a:prstGeom>
          <a:noFill/>
        </p:spPr>
        <p:txBody>
          <a:bodyPr wrap="square" rtlCol="0">
            <a:spAutoFit/>
          </a:bodyPr>
          <a:lstStyle/>
          <a:p>
            <a:pPr algn="just"/>
            <a:r>
              <a:rPr lang="en-US" sz="1600" b="1" dirty="0">
                <a:latin typeface="Arial Narrow" charset="0"/>
                <a:ea typeface="Arial Narrow" charset="0"/>
                <a:cs typeface="Arial Narrow" charset="0"/>
              </a:rPr>
              <a:t>Figure 1 A) </a:t>
            </a:r>
            <a:r>
              <a:rPr lang="en-US" sz="1600" i="1" dirty="0">
                <a:latin typeface="Arial Narrow" charset="0"/>
                <a:ea typeface="Arial Narrow" charset="0"/>
                <a:cs typeface="Arial Narrow" charset="0"/>
              </a:rPr>
              <a:t>Toxoplasma Life Cycle</a:t>
            </a:r>
            <a:r>
              <a:rPr lang="en-US" sz="1600" dirty="0">
                <a:latin typeface="Arial Narrow" charset="0"/>
                <a:ea typeface="Arial Narrow" charset="0"/>
                <a:cs typeface="Arial Narrow" charset="0"/>
              </a:rPr>
              <a:t>. Sexual replication only occurs within cats. Sporulated oocysts are shed into the environment via cat feces. Within intermediate hosts, such as humans, tachyzoites account for acute infection.  </a:t>
            </a:r>
            <a:r>
              <a:rPr lang="en-US" sz="1600" dirty="0" err="1">
                <a:latin typeface="Arial Narrow" charset="0"/>
                <a:ea typeface="Arial Narrow" charset="0"/>
                <a:cs typeface="Arial Narrow" charset="0"/>
              </a:rPr>
              <a:t>Bradyzoites</a:t>
            </a:r>
            <a:r>
              <a:rPr lang="en-US" sz="1600" dirty="0">
                <a:latin typeface="Arial Narrow" charset="0"/>
                <a:ea typeface="Arial Narrow" charset="0"/>
                <a:cs typeface="Arial Narrow" charset="0"/>
              </a:rPr>
              <a:t> are formed from tissue cysts and contribute to life-long infection.  Uncontrolled lytic cycle growth can cause secondary complications. (Image adapted from Christina Moore).  </a:t>
            </a:r>
            <a:r>
              <a:rPr lang="en-US" sz="1600" b="1" dirty="0">
                <a:latin typeface="Arial Narrow" charset="0"/>
                <a:ea typeface="Arial Narrow" charset="0"/>
                <a:cs typeface="Arial Narrow" charset="0"/>
              </a:rPr>
              <a:t>B) </a:t>
            </a:r>
            <a:r>
              <a:rPr lang="en-US" sz="1600" i="1" dirty="0">
                <a:latin typeface="Arial Narrow" charset="0"/>
                <a:ea typeface="Arial Narrow" charset="0"/>
                <a:cs typeface="Arial Narrow" charset="0"/>
              </a:rPr>
              <a:t>Model of Ca</a:t>
            </a:r>
            <a:r>
              <a:rPr lang="en-US" sz="1600" i="1" baseline="30000" dirty="0">
                <a:latin typeface="Arial Narrow" charset="0"/>
                <a:ea typeface="Arial Narrow" charset="0"/>
                <a:cs typeface="Arial Narrow" charset="0"/>
              </a:rPr>
              <a:t>2+</a:t>
            </a:r>
            <a:r>
              <a:rPr lang="en-US" sz="1600" i="1" dirty="0">
                <a:latin typeface="Arial Narrow" charset="0"/>
                <a:ea typeface="Arial Narrow" charset="0"/>
                <a:cs typeface="Arial Narrow" charset="0"/>
              </a:rPr>
              <a:t> Homeostasis</a:t>
            </a:r>
            <a:r>
              <a:rPr lang="en-US" sz="1600" dirty="0">
                <a:latin typeface="Arial Narrow" charset="0"/>
                <a:ea typeface="Arial Narrow" charset="0"/>
                <a:cs typeface="Arial Narrow" charset="0"/>
              </a:rPr>
              <a:t>. Increase in Ca</a:t>
            </a:r>
            <a:r>
              <a:rPr lang="en-US" sz="1600" baseline="30000" dirty="0">
                <a:latin typeface="Arial Narrow" charset="0"/>
                <a:ea typeface="Arial Narrow" charset="0"/>
                <a:cs typeface="Arial Narrow" charset="0"/>
              </a:rPr>
              <a:t>2+</a:t>
            </a:r>
            <a:r>
              <a:rPr lang="en-US" sz="1600" dirty="0">
                <a:latin typeface="Arial Narrow" charset="0"/>
                <a:ea typeface="Arial Narrow" charset="0"/>
                <a:cs typeface="Arial Narrow" charset="0"/>
              </a:rPr>
              <a:t>   </a:t>
            </a:r>
          </a:p>
          <a:p>
            <a:pPr algn="just"/>
            <a:r>
              <a:rPr lang="en-US" sz="1600" dirty="0">
                <a:latin typeface="Arial Narrow" charset="0"/>
                <a:ea typeface="Arial Narrow" charset="0"/>
                <a:cs typeface="Arial Narrow" charset="0"/>
              </a:rPr>
              <a:t>  stimulate lysis of host  cell, causing Ca</a:t>
            </a:r>
            <a:r>
              <a:rPr lang="en-US" sz="1600" baseline="30000" dirty="0">
                <a:latin typeface="Arial Narrow" charset="0"/>
                <a:ea typeface="Arial Narrow" charset="0"/>
                <a:cs typeface="Arial Narrow" charset="0"/>
              </a:rPr>
              <a:t>2+</a:t>
            </a:r>
            <a:r>
              <a:rPr lang="en-US" sz="1600" dirty="0">
                <a:latin typeface="Arial Narrow" charset="0"/>
                <a:ea typeface="Arial Narrow" charset="0"/>
                <a:cs typeface="Arial Narrow" charset="0"/>
              </a:rPr>
              <a:t> influx from the extracellular media. Influx of Ca</a:t>
            </a:r>
            <a:r>
              <a:rPr lang="en-US" sz="1600" baseline="30000" dirty="0">
                <a:latin typeface="Arial Narrow" charset="0"/>
                <a:ea typeface="Arial Narrow" charset="0"/>
                <a:cs typeface="Arial Narrow" charset="0"/>
              </a:rPr>
              <a:t>2+</a:t>
            </a:r>
            <a:r>
              <a:rPr lang="en-US" sz="1600" dirty="0">
                <a:latin typeface="Arial Narrow" charset="0"/>
                <a:ea typeface="Arial Narrow" charset="0"/>
                <a:cs typeface="Arial Narrow" charset="0"/>
              </a:rPr>
              <a:t> leads to an activation of motility and egress. Parasites that egress  </a:t>
            </a:r>
          </a:p>
          <a:p>
            <a:pPr algn="just"/>
            <a:r>
              <a:rPr lang="en-US" sz="1600" dirty="0">
                <a:latin typeface="Arial Narrow" charset="0"/>
                <a:ea typeface="Arial Narrow" charset="0"/>
                <a:cs typeface="Arial Narrow" charset="0"/>
              </a:rPr>
              <a:t>        seek other host cells to invade to continue with its lytic cycle through gliding motility. Adapted from Borges et al. </a:t>
            </a:r>
            <a:endParaRPr lang="en-US" sz="1600" b="1" dirty="0">
              <a:latin typeface="Arial Narrow" charset="0"/>
              <a:ea typeface="Arial Narrow" charset="0"/>
              <a:cs typeface="Arial Narrow" charset="0"/>
            </a:endParaRPr>
          </a:p>
        </p:txBody>
      </p:sp>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1039" y="6219364"/>
            <a:ext cx="10895686" cy="4412949"/>
          </a:xfrm>
          <a:prstGeom prst="rect">
            <a:avLst/>
          </a:prstGeom>
        </p:spPr>
      </p:pic>
      <p:sp>
        <p:nvSpPr>
          <p:cNvPr id="9" name="Rounded Rectangle 8"/>
          <p:cNvSpPr/>
          <p:nvPr/>
        </p:nvSpPr>
        <p:spPr>
          <a:xfrm>
            <a:off x="87109" y="3403663"/>
            <a:ext cx="12900083" cy="2294398"/>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p:cNvSpPr txBox="1"/>
          <p:nvPr/>
        </p:nvSpPr>
        <p:spPr>
          <a:xfrm>
            <a:off x="1850999" y="3394963"/>
            <a:ext cx="8822409" cy="523220"/>
          </a:xfrm>
          <a:prstGeom prst="rect">
            <a:avLst/>
          </a:prstGeom>
          <a:noFill/>
        </p:spPr>
        <p:txBody>
          <a:bodyPr wrap="square" rtlCol="0">
            <a:spAutoFit/>
          </a:bodyPr>
          <a:lstStyle/>
          <a:p>
            <a:pPr algn="ctr"/>
            <a:r>
              <a:rPr lang="en-US" sz="2800" u="sng" dirty="0">
                <a:solidFill>
                  <a:srgbClr val="C00000"/>
                </a:solidFill>
                <a:latin typeface="Arial" charset="0"/>
                <a:ea typeface="Arial" charset="0"/>
                <a:cs typeface="Arial" charset="0"/>
              </a:rPr>
              <a:t>Abstract:</a:t>
            </a:r>
            <a:endParaRPr lang="en-US" sz="2800" i="1" u="sng" dirty="0">
              <a:solidFill>
                <a:srgbClr val="C00000"/>
              </a:solidFill>
              <a:latin typeface="Arial" charset="0"/>
              <a:ea typeface="Arial" charset="0"/>
              <a:cs typeface="Arial" charset="0"/>
            </a:endParaRPr>
          </a:p>
        </p:txBody>
      </p:sp>
      <p:sp>
        <p:nvSpPr>
          <p:cNvPr id="10" name="TextBox 9"/>
          <p:cNvSpPr txBox="1"/>
          <p:nvPr/>
        </p:nvSpPr>
        <p:spPr>
          <a:xfrm>
            <a:off x="187976" y="4042173"/>
            <a:ext cx="12698348" cy="1815882"/>
          </a:xfrm>
          <a:prstGeom prst="rect">
            <a:avLst/>
          </a:prstGeom>
          <a:noFill/>
        </p:spPr>
        <p:txBody>
          <a:bodyPr wrap="square" rtlCol="0">
            <a:spAutoFit/>
          </a:bodyPr>
          <a:lstStyle/>
          <a:p>
            <a:pPr algn="just"/>
            <a:r>
              <a:rPr lang="en-US" sz="1600" i="1" dirty="0">
                <a:latin typeface="Arial Narrow" charset="0"/>
                <a:ea typeface="Arial Narrow" charset="0"/>
                <a:cs typeface="Arial Narrow" charset="0"/>
              </a:rPr>
              <a:t>Toxoplasma </a:t>
            </a:r>
            <a:r>
              <a:rPr lang="en-US" sz="1600" i="1" dirty="0" err="1">
                <a:latin typeface="Arial Narrow" charset="0"/>
                <a:ea typeface="Arial Narrow" charset="0"/>
                <a:cs typeface="Arial Narrow" charset="0"/>
              </a:rPr>
              <a:t>gondii</a:t>
            </a:r>
            <a:r>
              <a:rPr lang="en-US" sz="1600" dirty="0">
                <a:latin typeface="Arial Narrow" charset="0"/>
                <a:ea typeface="Arial Narrow" charset="0"/>
                <a:cs typeface="Arial Narrow" charset="0"/>
              </a:rPr>
              <a:t> is a parasitic protozoan that causes disseminated toxoplasmosis, a disease that afflicts roughly a third of the worlds population. Its virulence is predicated on its motility and ability to enter and exit nucleated cells; therefore, studies elucidating its mechanism of motility and in particular, its motility patterns in the context of its lytic cycle, are critical to the eventual development of therapeutic strategies. Here, we present an end-to-end computational pipeline for identifying </a:t>
            </a:r>
            <a:r>
              <a:rPr lang="en-US" sz="1600" i="1" dirty="0">
                <a:latin typeface="Arial Narrow" charset="0"/>
                <a:ea typeface="Arial Narrow" charset="0"/>
                <a:cs typeface="Arial Narrow" charset="0"/>
              </a:rPr>
              <a:t>T. </a:t>
            </a:r>
            <a:r>
              <a:rPr lang="en-US" sz="1600" i="1" dirty="0" err="1">
                <a:latin typeface="Arial Narrow" charset="0"/>
                <a:ea typeface="Arial Narrow" charset="0"/>
                <a:cs typeface="Arial Narrow" charset="0"/>
              </a:rPr>
              <a:t>gondii</a:t>
            </a:r>
            <a:r>
              <a:rPr lang="en-US" sz="1600" i="1" dirty="0">
                <a:latin typeface="Arial Narrow" charset="0"/>
                <a:ea typeface="Arial Narrow" charset="0"/>
                <a:cs typeface="Arial Narrow" charset="0"/>
              </a:rPr>
              <a:t> </a:t>
            </a:r>
            <a:r>
              <a:rPr lang="en-US" sz="1600" dirty="0">
                <a:latin typeface="Arial Narrow" charset="0"/>
                <a:ea typeface="Arial Narrow" charset="0"/>
                <a:cs typeface="Arial Narrow" charset="0"/>
              </a:rPr>
              <a:t>motility phenotypes in a completely unsupervised, data-driven way. We track the parasites before and after addition of extracellular Ca</a:t>
            </a:r>
            <a:r>
              <a:rPr lang="en-US" sz="1600" baseline="30000" dirty="0">
                <a:latin typeface="Arial Narrow" charset="0"/>
                <a:ea typeface="Arial Narrow" charset="0"/>
                <a:cs typeface="Arial Narrow" charset="0"/>
              </a:rPr>
              <a:t>2+ </a:t>
            </a:r>
            <a:r>
              <a:rPr lang="en-US" sz="1600" dirty="0">
                <a:latin typeface="Arial Narrow" charset="0"/>
                <a:ea typeface="Arial Narrow" charset="0"/>
                <a:cs typeface="Arial Narrow" charset="0"/>
              </a:rPr>
              <a:t>to study its effects on the parasite motility patterns and use this information to parameterize the motion and group it according to similarity of spatiotemporal dynamics.</a:t>
            </a:r>
            <a:endParaRPr lang="en-US" sz="1600" i="1" dirty="0">
              <a:latin typeface="Arial Narrow" charset="0"/>
              <a:ea typeface="Arial Narrow" charset="0"/>
              <a:cs typeface="Arial Narrow" charset="0"/>
            </a:endParaRPr>
          </a:p>
          <a:p>
            <a:pPr algn="just"/>
            <a:endParaRPr lang="en-US" sz="1600" i="1" dirty="0">
              <a:latin typeface="Arial Narrow" charset="0"/>
              <a:ea typeface="Arial Narrow" charset="0"/>
              <a:cs typeface="Arial Narrow" charset="0"/>
            </a:endParaRPr>
          </a:p>
          <a:p>
            <a:pPr algn="just"/>
            <a:endParaRPr lang="en-US" sz="1600" i="1" dirty="0">
              <a:latin typeface="Arial Narrow" charset="0"/>
              <a:ea typeface="Arial Narrow" charset="0"/>
              <a:cs typeface="Arial Narrow" charset="0"/>
            </a:endParaRPr>
          </a:p>
        </p:txBody>
      </p:sp>
      <p:pic>
        <p:nvPicPr>
          <p:cNvPr id="11" name="Picture 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815557" y="11778697"/>
            <a:ext cx="6865966" cy="4333725"/>
          </a:xfrm>
          <a:prstGeom prst="rect">
            <a:avLst/>
          </a:prstGeom>
        </p:spPr>
      </p:pic>
      <p:sp>
        <p:nvSpPr>
          <p:cNvPr id="12" name="TextBox 11"/>
          <p:cNvSpPr txBox="1"/>
          <p:nvPr/>
        </p:nvSpPr>
        <p:spPr>
          <a:xfrm>
            <a:off x="12239108" y="12116664"/>
            <a:ext cx="2495550" cy="523220"/>
          </a:xfrm>
          <a:prstGeom prst="rect">
            <a:avLst/>
          </a:prstGeom>
          <a:noFill/>
        </p:spPr>
        <p:txBody>
          <a:bodyPr wrap="square" rtlCol="0">
            <a:spAutoFit/>
          </a:bodyPr>
          <a:lstStyle/>
          <a:p>
            <a:pPr algn="ctr"/>
            <a:r>
              <a:rPr lang="en-US" sz="2800" b="1" dirty="0">
                <a:ln>
                  <a:solidFill>
                    <a:schemeClr val="tx1"/>
                  </a:solidFill>
                </a:ln>
                <a:solidFill>
                  <a:schemeClr val="bg1"/>
                </a:solidFill>
                <a:latin typeface="Arial" charset="0"/>
                <a:ea typeface="Arial" charset="0"/>
                <a:cs typeface="Arial" charset="0"/>
              </a:rPr>
              <a:t>Egress</a:t>
            </a:r>
            <a:endParaRPr lang="en-US" sz="3600" b="1" dirty="0">
              <a:ln>
                <a:solidFill>
                  <a:schemeClr val="tx1"/>
                </a:solidFill>
              </a:ln>
              <a:solidFill>
                <a:schemeClr val="bg1"/>
              </a:solidFill>
              <a:latin typeface="Arial" charset="0"/>
              <a:ea typeface="Arial" charset="0"/>
              <a:cs typeface="Arial" charset="0"/>
            </a:endParaRPr>
          </a:p>
        </p:txBody>
      </p:sp>
      <p:sp>
        <p:nvSpPr>
          <p:cNvPr id="36" name="TextBox 35"/>
          <p:cNvSpPr txBox="1"/>
          <p:nvPr/>
        </p:nvSpPr>
        <p:spPr>
          <a:xfrm>
            <a:off x="18008842" y="12085683"/>
            <a:ext cx="2495550" cy="584775"/>
          </a:xfrm>
          <a:prstGeom prst="rect">
            <a:avLst/>
          </a:prstGeom>
          <a:noFill/>
        </p:spPr>
        <p:txBody>
          <a:bodyPr wrap="square" rtlCol="0">
            <a:spAutoFit/>
          </a:bodyPr>
          <a:lstStyle/>
          <a:p>
            <a:pPr algn="ctr"/>
            <a:r>
              <a:rPr lang="en-US" sz="3200" b="1" dirty="0">
                <a:ln>
                  <a:solidFill>
                    <a:schemeClr val="tx1"/>
                  </a:solidFill>
                </a:ln>
                <a:solidFill>
                  <a:schemeClr val="bg1"/>
                </a:solidFill>
                <a:latin typeface="Arial" charset="0"/>
                <a:ea typeface="Arial" charset="0"/>
                <a:cs typeface="Arial" charset="0"/>
              </a:rPr>
              <a:t>Invasion</a:t>
            </a:r>
          </a:p>
        </p:txBody>
      </p:sp>
      <p:sp>
        <p:nvSpPr>
          <p:cNvPr id="70" name="TextBox 69"/>
          <p:cNvSpPr txBox="1"/>
          <p:nvPr/>
        </p:nvSpPr>
        <p:spPr>
          <a:xfrm>
            <a:off x="2053906" y="12245058"/>
            <a:ext cx="8822409" cy="523220"/>
          </a:xfrm>
          <a:prstGeom prst="rect">
            <a:avLst/>
          </a:prstGeom>
          <a:noFill/>
        </p:spPr>
        <p:txBody>
          <a:bodyPr wrap="square" rtlCol="0">
            <a:spAutoFit/>
          </a:bodyPr>
          <a:lstStyle/>
          <a:p>
            <a:pPr algn="ctr"/>
            <a:r>
              <a:rPr lang="en-US" sz="2800" u="sng" dirty="0">
                <a:solidFill>
                  <a:srgbClr val="C00000"/>
                </a:solidFill>
                <a:latin typeface="Arial" charset="0"/>
                <a:ea typeface="Arial" charset="0"/>
                <a:cs typeface="Arial" charset="0"/>
              </a:rPr>
              <a:t> KLT Tracking of Ca</a:t>
            </a:r>
            <a:r>
              <a:rPr lang="en-US" sz="2800" u="sng" baseline="30000" dirty="0">
                <a:solidFill>
                  <a:srgbClr val="C00000"/>
                </a:solidFill>
                <a:latin typeface="Arial" charset="0"/>
                <a:ea typeface="Arial" charset="0"/>
                <a:cs typeface="Arial" charset="0"/>
              </a:rPr>
              <a:t>2+</a:t>
            </a:r>
            <a:r>
              <a:rPr lang="en-US" sz="2800" u="sng" dirty="0">
                <a:solidFill>
                  <a:srgbClr val="C00000"/>
                </a:solidFill>
                <a:latin typeface="Arial" charset="0"/>
                <a:ea typeface="Arial" charset="0"/>
                <a:cs typeface="Arial" charset="0"/>
              </a:rPr>
              <a:t> Dynamics</a:t>
            </a:r>
            <a:endParaRPr lang="en-US" sz="2800" i="1" u="sng" dirty="0">
              <a:solidFill>
                <a:srgbClr val="C00000"/>
              </a:solidFill>
              <a:latin typeface="Arial" charset="0"/>
              <a:ea typeface="Arial" charset="0"/>
              <a:cs typeface="Arial" charset="0"/>
            </a:endParaRPr>
          </a:p>
        </p:txBody>
      </p:sp>
      <p:sp>
        <p:nvSpPr>
          <p:cNvPr id="129" name="TextBox 128"/>
          <p:cNvSpPr txBox="1"/>
          <p:nvPr/>
        </p:nvSpPr>
        <p:spPr>
          <a:xfrm>
            <a:off x="12047996" y="3318683"/>
            <a:ext cx="8822409" cy="523220"/>
          </a:xfrm>
          <a:prstGeom prst="rect">
            <a:avLst/>
          </a:prstGeom>
          <a:noFill/>
        </p:spPr>
        <p:txBody>
          <a:bodyPr wrap="square" rtlCol="0">
            <a:spAutoFit/>
          </a:bodyPr>
          <a:lstStyle/>
          <a:p>
            <a:pPr algn="ctr"/>
            <a:r>
              <a:rPr lang="en-US" sz="2800" u="sng" dirty="0">
                <a:solidFill>
                  <a:srgbClr val="C00000"/>
                </a:solidFill>
                <a:latin typeface="Arial" charset="0"/>
                <a:ea typeface="Arial" charset="0"/>
                <a:cs typeface="Arial" charset="0"/>
              </a:rPr>
              <a:t>Pipeline:</a:t>
            </a:r>
            <a:endParaRPr lang="en-US" sz="2800" i="1" u="sng" dirty="0">
              <a:solidFill>
                <a:srgbClr val="C00000"/>
              </a:solidFill>
              <a:latin typeface="Arial" charset="0"/>
              <a:ea typeface="Arial" charset="0"/>
              <a:cs typeface="Arial" charset="0"/>
            </a:endParaRPr>
          </a:p>
        </p:txBody>
      </p:sp>
      <p:sp>
        <p:nvSpPr>
          <p:cNvPr id="161" name="Terminator 160"/>
          <p:cNvSpPr/>
          <p:nvPr/>
        </p:nvSpPr>
        <p:spPr>
          <a:xfrm>
            <a:off x="17412230" y="3836270"/>
            <a:ext cx="735974" cy="534725"/>
          </a:xfrm>
          <a:prstGeom prst="flowChartTerminator">
            <a:avLst/>
          </a:prstGeom>
          <a:solidFill>
            <a:srgbClr val="7030A0"/>
          </a:solid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TextBox 161"/>
          <p:cNvSpPr txBox="1"/>
          <p:nvPr/>
        </p:nvSpPr>
        <p:spPr>
          <a:xfrm>
            <a:off x="17274759" y="3676566"/>
            <a:ext cx="966311" cy="843945"/>
          </a:xfrm>
          <a:prstGeom prst="ellipse">
            <a:avLst/>
          </a:prstGeom>
          <a:noFill/>
          <a:ln>
            <a:noFill/>
          </a:ln>
        </p:spPr>
        <p:txBody>
          <a:bodyPr wrap="square" rtlCol="0">
            <a:spAutoFit/>
          </a:bodyPr>
          <a:lstStyle/>
          <a:p>
            <a:pPr algn="ctr"/>
            <a:r>
              <a:rPr lang="en-US" sz="1050" dirty="0">
                <a:solidFill>
                  <a:schemeClr val="bg1"/>
                </a:solidFill>
                <a:latin typeface="Arial Narrow" charset="0"/>
                <a:ea typeface="Arial Narrow" charset="0"/>
                <a:cs typeface="Arial Narrow" charset="0"/>
              </a:rPr>
              <a:t>Raw Videos Data</a:t>
            </a:r>
          </a:p>
        </p:txBody>
      </p:sp>
      <p:sp>
        <p:nvSpPr>
          <p:cNvPr id="159" name="Rounded Rectangle 158"/>
          <p:cNvSpPr>
            <a:spLocks noChangeAspect="1"/>
          </p:cNvSpPr>
          <p:nvPr/>
        </p:nvSpPr>
        <p:spPr>
          <a:xfrm>
            <a:off x="17279700" y="4655359"/>
            <a:ext cx="886590" cy="578916"/>
          </a:xfrm>
          <a:prstGeom prst="roundRect">
            <a:avLst/>
          </a:prstGeom>
          <a:solidFill>
            <a:srgbClr val="7030A0"/>
          </a:solid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TextBox 159"/>
          <p:cNvSpPr txBox="1"/>
          <p:nvPr/>
        </p:nvSpPr>
        <p:spPr>
          <a:xfrm>
            <a:off x="16818412" y="4814294"/>
            <a:ext cx="1809167" cy="261610"/>
          </a:xfrm>
          <a:prstGeom prst="flowChartPreparation">
            <a:avLst/>
          </a:prstGeom>
          <a:noFill/>
          <a:ln>
            <a:noFill/>
          </a:ln>
        </p:spPr>
        <p:txBody>
          <a:bodyPr wrap="square" rtlCol="0">
            <a:spAutoFit/>
          </a:bodyPr>
          <a:lstStyle/>
          <a:p>
            <a:pPr algn="ctr"/>
            <a:r>
              <a:rPr lang="en-US" sz="1100" dirty="0">
                <a:solidFill>
                  <a:schemeClr val="bg1"/>
                </a:solidFill>
                <a:latin typeface="Arial Narrow" charset="0"/>
                <a:ea typeface="Arial Narrow" charset="0"/>
                <a:cs typeface="Arial Narrow" charset="0"/>
              </a:rPr>
              <a:t>Preprocessing</a:t>
            </a:r>
          </a:p>
        </p:txBody>
      </p:sp>
      <p:sp>
        <p:nvSpPr>
          <p:cNvPr id="149" name="Terminator 148"/>
          <p:cNvSpPr/>
          <p:nvPr/>
        </p:nvSpPr>
        <p:spPr>
          <a:xfrm>
            <a:off x="14426982" y="8693168"/>
            <a:ext cx="1066866" cy="667512"/>
          </a:xfrm>
          <a:prstGeom prst="flowChartTerminator">
            <a:avLst/>
          </a:prstGeom>
          <a:solidFill>
            <a:srgbClr val="FF7E79"/>
          </a:solid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TextBox 149"/>
          <p:cNvSpPr txBox="1"/>
          <p:nvPr/>
        </p:nvSpPr>
        <p:spPr>
          <a:xfrm>
            <a:off x="14119341" y="8822325"/>
            <a:ext cx="1690897" cy="400110"/>
          </a:xfrm>
          <a:prstGeom prst="rect">
            <a:avLst/>
          </a:prstGeom>
          <a:noFill/>
          <a:ln>
            <a:noFill/>
          </a:ln>
        </p:spPr>
        <p:txBody>
          <a:bodyPr wrap="square" rtlCol="0">
            <a:spAutoFit/>
          </a:bodyPr>
          <a:lstStyle/>
          <a:p>
            <a:pPr algn="ctr"/>
            <a:r>
              <a:rPr lang="en-US" sz="2000" dirty="0">
                <a:solidFill>
                  <a:schemeClr val="bg1"/>
                </a:solidFill>
                <a:latin typeface="Arial Narrow" charset="0"/>
                <a:ea typeface="Arial Narrow" charset="0"/>
                <a:cs typeface="Arial Narrow" charset="0"/>
              </a:rPr>
              <a:t>Results!</a:t>
            </a:r>
            <a:endParaRPr lang="en-US" sz="1400" dirty="0">
              <a:solidFill>
                <a:schemeClr val="bg1"/>
              </a:solidFill>
              <a:latin typeface="Arial Narrow" charset="0"/>
              <a:ea typeface="Arial Narrow" charset="0"/>
              <a:cs typeface="Arial Narrow" charset="0"/>
            </a:endParaRPr>
          </a:p>
        </p:txBody>
      </p:sp>
      <p:cxnSp>
        <p:nvCxnSpPr>
          <p:cNvPr id="166" name="Straight Arrow Connector 165"/>
          <p:cNvCxnSpPr/>
          <p:nvPr/>
        </p:nvCxnSpPr>
        <p:spPr>
          <a:xfrm rot="5400000">
            <a:off x="17648930" y="4557191"/>
            <a:ext cx="274320" cy="1013"/>
          </a:xfrm>
          <a:prstGeom prst="straightConnector1">
            <a:avLst/>
          </a:prstGeom>
          <a:ln>
            <a:solidFill>
              <a:schemeClr val="accent1">
                <a:lumMod val="50000"/>
              </a:schemeClr>
            </a:solidFill>
            <a:tailEnd type="triangle"/>
          </a:ln>
        </p:spPr>
        <p:style>
          <a:lnRef idx="3">
            <a:schemeClr val="accent2"/>
          </a:lnRef>
          <a:fillRef idx="0">
            <a:schemeClr val="accent2"/>
          </a:fillRef>
          <a:effectRef idx="2">
            <a:schemeClr val="accent2"/>
          </a:effectRef>
          <a:fontRef idx="minor">
            <a:schemeClr val="tx1"/>
          </a:fontRef>
        </p:style>
      </p:cxnSp>
      <p:cxnSp>
        <p:nvCxnSpPr>
          <p:cNvPr id="177" name="Straight Connector 176"/>
          <p:cNvCxnSpPr/>
          <p:nvPr/>
        </p:nvCxnSpPr>
        <p:spPr>
          <a:xfrm>
            <a:off x="17595269" y="6729872"/>
            <a:ext cx="0" cy="159461"/>
          </a:xfrm>
          <a:prstGeom prst="line">
            <a:avLst/>
          </a:prstGeom>
          <a:ln>
            <a:solidFill>
              <a:schemeClr val="accent1">
                <a:lumMod val="50000"/>
              </a:schemeClr>
            </a:solidFill>
          </a:ln>
        </p:spPr>
        <p:style>
          <a:lnRef idx="3">
            <a:schemeClr val="accent2"/>
          </a:lnRef>
          <a:fillRef idx="0">
            <a:schemeClr val="accent2"/>
          </a:fillRef>
          <a:effectRef idx="2">
            <a:schemeClr val="accent2"/>
          </a:effectRef>
          <a:fontRef idx="minor">
            <a:schemeClr val="tx1"/>
          </a:fontRef>
        </p:style>
      </p:cxnSp>
      <p:cxnSp>
        <p:nvCxnSpPr>
          <p:cNvPr id="179" name="Straight Connector 178"/>
          <p:cNvCxnSpPr/>
          <p:nvPr/>
        </p:nvCxnSpPr>
        <p:spPr>
          <a:xfrm>
            <a:off x="16720187" y="6882648"/>
            <a:ext cx="913428" cy="239"/>
          </a:xfrm>
          <a:prstGeom prst="line">
            <a:avLst/>
          </a:prstGeom>
          <a:ln>
            <a:solidFill>
              <a:schemeClr val="accent1">
                <a:lumMod val="50000"/>
              </a:schemeClr>
            </a:solidFill>
          </a:ln>
        </p:spPr>
        <p:style>
          <a:lnRef idx="3">
            <a:schemeClr val="accent2"/>
          </a:lnRef>
          <a:fillRef idx="0">
            <a:schemeClr val="accent2"/>
          </a:fillRef>
          <a:effectRef idx="2">
            <a:schemeClr val="accent2"/>
          </a:effectRef>
          <a:fontRef idx="minor">
            <a:schemeClr val="tx1"/>
          </a:fontRef>
        </p:style>
      </p:cxnSp>
      <p:sp>
        <p:nvSpPr>
          <p:cNvPr id="153" name="Rounded Rectangle 152"/>
          <p:cNvSpPr/>
          <p:nvPr/>
        </p:nvSpPr>
        <p:spPr>
          <a:xfrm>
            <a:off x="17149191" y="6017447"/>
            <a:ext cx="924826" cy="682939"/>
          </a:xfrm>
          <a:prstGeom prst="roundRect">
            <a:avLst/>
          </a:prstGeom>
          <a:solidFill>
            <a:srgbClr val="002060"/>
          </a:solid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TextBox 153"/>
          <p:cNvSpPr txBox="1"/>
          <p:nvPr/>
        </p:nvSpPr>
        <p:spPr>
          <a:xfrm>
            <a:off x="17185424" y="6047742"/>
            <a:ext cx="839233" cy="646331"/>
          </a:xfrm>
          <a:prstGeom prst="rect">
            <a:avLst/>
          </a:prstGeom>
          <a:noFill/>
          <a:ln>
            <a:noFill/>
          </a:ln>
        </p:spPr>
        <p:txBody>
          <a:bodyPr wrap="square" rtlCol="0">
            <a:spAutoFit/>
          </a:bodyPr>
          <a:lstStyle/>
          <a:p>
            <a:pPr algn="ctr"/>
            <a:r>
              <a:rPr lang="en-US" sz="1200" dirty="0">
                <a:solidFill>
                  <a:schemeClr val="bg1"/>
                </a:solidFill>
                <a:latin typeface="Arial Narrow" charset="0"/>
                <a:ea typeface="Arial Narrow" charset="0"/>
                <a:cs typeface="Arial Narrow" charset="0"/>
              </a:rPr>
              <a:t>Extraction of Trajectories</a:t>
            </a:r>
          </a:p>
        </p:txBody>
      </p:sp>
      <p:sp>
        <p:nvSpPr>
          <p:cNvPr id="125" name="TextBox 124"/>
          <p:cNvSpPr txBox="1"/>
          <p:nvPr/>
        </p:nvSpPr>
        <p:spPr>
          <a:xfrm>
            <a:off x="13261017" y="4008549"/>
            <a:ext cx="2672959" cy="4278094"/>
          </a:xfrm>
          <a:prstGeom prst="rect">
            <a:avLst/>
          </a:prstGeom>
          <a:noFill/>
        </p:spPr>
        <p:txBody>
          <a:bodyPr wrap="square" rtlCol="0">
            <a:spAutoFit/>
          </a:bodyPr>
          <a:lstStyle/>
          <a:p>
            <a:pPr algn="just"/>
            <a:r>
              <a:rPr lang="en-US" sz="1600" b="1" dirty="0">
                <a:latin typeface="Arial Narrow" charset="0"/>
                <a:ea typeface="Arial Narrow" charset="0"/>
                <a:cs typeface="Arial Narrow" charset="0"/>
              </a:rPr>
              <a:t>Figure 3) </a:t>
            </a:r>
            <a:r>
              <a:rPr lang="en-US" sz="1600" dirty="0">
                <a:latin typeface="Arial Narrow" charset="0"/>
                <a:ea typeface="Arial Narrow" charset="0"/>
                <a:cs typeface="Arial Narrow" charset="0"/>
              </a:rPr>
              <a:t> Broadly, we imported 10 videos, preprocessed them, and extracted the motility statistics, and parasite trajectories using our tracking algorithm. </a:t>
            </a:r>
          </a:p>
          <a:p>
            <a:pPr algn="just"/>
            <a:r>
              <a:rPr lang="en-US" sz="1600" dirty="0">
                <a:latin typeface="Arial Narrow" charset="0"/>
                <a:ea typeface="Arial Narrow" charset="0"/>
                <a:cs typeface="Arial Narrow" charset="0"/>
              </a:rPr>
              <a:t>Then we used a linear model that encodes a Markov based transition prediction method: an autoregressive (AR) model which represents a parameterization of the system that is not sensitive to absolute spatial position. In next step the similarity matrix is created and finally the spectral clustering is applied to group the similar motion trajectories.</a:t>
            </a:r>
          </a:p>
        </p:txBody>
      </p:sp>
      <p:cxnSp>
        <p:nvCxnSpPr>
          <p:cNvPr id="191" name="Straight Arrow Connector 190"/>
          <p:cNvCxnSpPr/>
          <p:nvPr/>
        </p:nvCxnSpPr>
        <p:spPr>
          <a:xfrm>
            <a:off x="16714322" y="6370907"/>
            <a:ext cx="460675" cy="0"/>
          </a:xfrm>
          <a:prstGeom prst="straightConnector1">
            <a:avLst/>
          </a:prstGeom>
          <a:ln>
            <a:solidFill>
              <a:schemeClr val="accent1">
                <a:lumMod val="50000"/>
              </a:schemeClr>
            </a:solidFill>
            <a:tailEnd type="triangle"/>
          </a:ln>
        </p:spPr>
        <p:style>
          <a:lnRef idx="3">
            <a:schemeClr val="accent3"/>
          </a:lnRef>
          <a:fillRef idx="0">
            <a:schemeClr val="accent3"/>
          </a:fillRef>
          <a:effectRef idx="2">
            <a:schemeClr val="accent3"/>
          </a:effectRef>
          <a:fontRef idx="minor">
            <a:schemeClr val="tx1"/>
          </a:fontRef>
        </p:style>
      </p:cxnSp>
      <p:sp>
        <p:nvSpPr>
          <p:cNvPr id="157" name="Rounded Rectangle 156"/>
          <p:cNvSpPr/>
          <p:nvPr/>
        </p:nvSpPr>
        <p:spPr>
          <a:xfrm>
            <a:off x="16157580" y="5233588"/>
            <a:ext cx="1188960" cy="702199"/>
          </a:xfrm>
          <a:prstGeom prst="roundRect">
            <a:avLst/>
          </a:prstGeom>
          <a:solidFill>
            <a:srgbClr val="002060"/>
          </a:solid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latin typeface="Arial Narrow" charset="0"/>
                <a:ea typeface="Arial Narrow" charset="0"/>
                <a:cs typeface="Arial Narrow" charset="0"/>
              </a:rPr>
              <a:t>Optical Flow-</a:t>
            </a:r>
          </a:p>
          <a:p>
            <a:pPr algn="ctr"/>
            <a:r>
              <a:rPr lang="en-US" sz="1400" b="1" dirty="0">
                <a:solidFill>
                  <a:schemeClr val="bg1"/>
                </a:solidFill>
                <a:latin typeface="Arial Narrow" charset="0"/>
                <a:ea typeface="Arial Narrow" charset="0"/>
                <a:cs typeface="Arial Narrow" charset="0"/>
              </a:rPr>
              <a:t>KLT Tracker</a:t>
            </a:r>
            <a:endParaRPr lang="en-US" sz="1100" b="1" dirty="0">
              <a:solidFill>
                <a:schemeClr val="bg1"/>
              </a:solidFill>
              <a:latin typeface="Arial Narrow" charset="0"/>
              <a:ea typeface="Arial Narrow" charset="0"/>
              <a:cs typeface="Arial Narrow" charset="0"/>
            </a:endParaRPr>
          </a:p>
        </p:txBody>
      </p:sp>
      <p:sp>
        <p:nvSpPr>
          <p:cNvPr id="96" name="Rounded Rectangle 95"/>
          <p:cNvSpPr/>
          <p:nvPr/>
        </p:nvSpPr>
        <p:spPr>
          <a:xfrm>
            <a:off x="18297621" y="6053928"/>
            <a:ext cx="1083093" cy="635594"/>
          </a:xfrm>
          <a:prstGeom prst="roundRect">
            <a:avLst/>
          </a:prstGeom>
          <a:solidFill>
            <a:srgbClr val="7A81FF"/>
          </a:solid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18073300" y="6093481"/>
            <a:ext cx="1577839" cy="584775"/>
          </a:xfrm>
          <a:prstGeom prst="rect">
            <a:avLst/>
          </a:prstGeom>
          <a:noFill/>
        </p:spPr>
        <p:txBody>
          <a:bodyPr wrap="square" rtlCol="0">
            <a:spAutoFit/>
          </a:bodyPr>
          <a:lstStyle/>
          <a:p>
            <a:pPr algn="ctr"/>
            <a:r>
              <a:rPr lang="en-US" sz="1600" dirty="0">
                <a:solidFill>
                  <a:schemeClr val="bg1"/>
                </a:solidFill>
                <a:latin typeface="Arial Narrow" charset="0"/>
                <a:ea typeface="Arial Narrow" charset="0"/>
                <a:cs typeface="Arial Narrow" charset="0"/>
              </a:rPr>
              <a:t>Statistical Analyzation</a:t>
            </a:r>
          </a:p>
        </p:txBody>
      </p:sp>
      <p:cxnSp>
        <p:nvCxnSpPr>
          <p:cNvPr id="101" name="Straight Arrow Connector 100"/>
          <p:cNvCxnSpPr/>
          <p:nvPr/>
        </p:nvCxnSpPr>
        <p:spPr>
          <a:xfrm flipH="1">
            <a:off x="16723064" y="4957609"/>
            <a:ext cx="1" cy="280166"/>
          </a:xfrm>
          <a:prstGeom prst="straightConnector1">
            <a:avLst/>
          </a:prstGeom>
          <a:ln>
            <a:solidFill>
              <a:schemeClr val="accent1">
                <a:lumMod val="50000"/>
              </a:schemeClr>
            </a:solidFill>
            <a:tailEnd type="triangle"/>
          </a:ln>
        </p:spPr>
        <p:style>
          <a:lnRef idx="3">
            <a:schemeClr val="accent3"/>
          </a:lnRef>
          <a:fillRef idx="0">
            <a:schemeClr val="accent3"/>
          </a:fillRef>
          <a:effectRef idx="2">
            <a:schemeClr val="accent3"/>
          </a:effectRef>
          <a:fontRef idx="minor">
            <a:schemeClr val="tx1"/>
          </a:fontRef>
        </p:style>
      </p:cxnSp>
      <p:cxnSp>
        <p:nvCxnSpPr>
          <p:cNvPr id="119" name="Straight Arrow Connector 118"/>
          <p:cNvCxnSpPr/>
          <p:nvPr/>
        </p:nvCxnSpPr>
        <p:spPr>
          <a:xfrm flipH="1">
            <a:off x="15502010" y="8454532"/>
            <a:ext cx="700816" cy="367793"/>
          </a:xfrm>
          <a:prstGeom prst="straightConnector1">
            <a:avLst/>
          </a:prstGeom>
          <a:ln>
            <a:solidFill>
              <a:schemeClr val="accent1">
                <a:lumMod val="50000"/>
              </a:schemeClr>
            </a:solidFill>
            <a:tailEnd type="triangle"/>
          </a:ln>
        </p:spPr>
        <p:style>
          <a:lnRef idx="3">
            <a:schemeClr val="accent3"/>
          </a:lnRef>
          <a:fillRef idx="0">
            <a:schemeClr val="accent3"/>
          </a:fillRef>
          <a:effectRef idx="2">
            <a:schemeClr val="accent3"/>
          </a:effectRef>
          <a:fontRef idx="minor">
            <a:schemeClr val="tx1"/>
          </a:fontRef>
        </p:style>
      </p:cxnSp>
      <p:cxnSp>
        <p:nvCxnSpPr>
          <p:cNvPr id="142" name="Straight Arrow Connector 141"/>
          <p:cNvCxnSpPr/>
          <p:nvPr/>
        </p:nvCxnSpPr>
        <p:spPr>
          <a:xfrm>
            <a:off x="18053405" y="6378597"/>
            <a:ext cx="284939" cy="7272"/>
          </a:xfrm>
          <a:prstGeom prst="straightConnector1">
            <a:avLst/>
          </a:prstGeom>
          <a:ln>
            <a:solidFill>
              <a:schemeClr val="accent1">
                <a:lumMod val="50000"/>
              </a:schemeClr>
            </a:solidFill>
            <a:tailEnd type="triangle"/>
          </a:ln>
        </p:spPr>
        <p:style>
          <a:lnRef idx="3">
            <a:schemeClr val="accent3"/>
          </a:lnRef>
          <a:fillRef idx="0">
            <a:schemeClr val="accent3"/>
          </a:fillRef>
          <a:effectRef idx="2">
            <a:schemeClr val="accent3"/>
          </a:effectRef>
          <a:fontRef idx="minor">
            <a:schemeClr val="tx1"/>
          </a:fontRef>
        </p:style>
      </p:cxnSp>
      <p:cxnSp>
        <p:nvCxnSpPr>
          <p:cNvPr id="165" name="Straight Arrow Connector 164"/>
          <p:cNvCxnSpPr/>
          <p:nvPr/>
        </p:nvCxnSpPr>
        <p:spPr>
          <a:xfrm>
            <a:off x="17223646" y="7488835"/>
            <a:ext cx="918038" cy="17852"/>
          </a:xfrm>
          <a:prstGeom prst="straightConnector1">
            <a:avLst/>
          </a:prstGeom>
          <a:ln>
            <a:solidFill>
              <a:schemeClr val="accent1">
                <a:lumMod val="50000"/>
              </a:schemeClr>
            </a:solidFill>
            <a:tailEnd type="triangle"/>
          </a:ln>
        </p:spPr>
        <p:style>
          <a:lnRef idx="3">
            <a:schemeClr val="accent3"/>
          </a:lnRef>
          <a:fillRef idx="0">
            <a:schemeClr val="accent3"/>
          </a:fillRef>
          <a:effectRef idx="2">
            <a:schemeClr val="accent3"/>
          </a:effectRef>
          <a:fontRef idx="minor">
            <a:schemeClr val="tx1"/>
          </a:fontRef>
        </p:style>
      </p:cxnSp>
      <p:sp>
        <p:nvSpPr>
          <p:cNvPr id="181" name="TextBox 180"/>
          <p:cNvSpPr txBox="1"/>
          <p:nvPr/>
        </p:nvSpPr>
        <p:spPr>
          <a:xfrm>
            <a:off x="393566" y="6204701"/>
            <a:ext cx="529684" cy="584775"/>
          </a:xfrm>
          <a:prstGeom prst="rect">
            <a:avLst/>
          </a:prstGeom>
          <a:solidFill>
            <a:schemeClr val="accent1"/>
          </a:solidFill>
        </p:spPr>
        <p:txBody>
          <a:bodyPr wrap="square" rtlCol="0">
            <a:spAutoFit/>
          </a:bodyPr>
          <a:lstStyle/>
          <a:p>
            <a:pPr algn="ctr"/>
            <a:r>
              <a:rPr lang="en-US" sz="3200" dirty="0">
                <a:latin typeface="Arial Narrow" charset="0"/>
                <a:ea typeface="Arial Narrow" charset="0"/>
                <a:cs typeface="Arial Narrow" charset="0"/>
              </a:rPr>
              <a:t>A</a:t>
            </a:r>
          </a:p>
        </p:txBody>
      </p:sp>
      <p:sp>
        <p:nvSpPr>
          <p:cNvPr id="182" name="TextBox 181"/>
          <p:cNvSpPr txBox="1"/>
          <p:nvPr/>
        </p:nvSpPr>
        <p:spPr>
          <a:xfrm>
            <a:off x="6454830" y="6209448"/>
            <a:ext cx="529684" cy="584775"/>
          </a:xfrm>
          <a:prstGeom prst="rect">
            <a:avLst/>
          </a:prstGeom>
          <a:solidFill>
            <a:schemeClr val="accent1"/>
          </a:solidFill>
        </p:spPr>
        <p:txBody>
          <a:bodyPr wrap="square" rtlCol="0">
            <a:spAutoFit/>
          </a:bodyPr>
          <a:lstStyle/>
          <a:p>
            <a:pPr algn="ctr"/>
            <a:r>
              <a:rPr lang="en-US" sz="3200" dirty="0">
                <a:latin typeface="Arial Narrow" charset="0"/>
                <a:ea typeface="Arial Narrow" charset="0"/>
                <a:cs typeface="Arial Narrow" charset="0"/>
              </a:rPr>
              <a:t>B</a:t>
            </a:r>
          </a:p>
        </p:txBody>
      </p:sp>
      <p:sp>
        <p:nvSpPr>
          <p:cNvPr id="203" name="TextBox 202"/>
          <p:cNvSpPr txBox="1"/>
          <p:nvPr/>
        </p:nvSpPr>
        <p:spPr>
          <a:xfrm>
            <a:off x="191096" y="18985009"/>
            <a:ext cx="13335900" cy="2308324"/>
          </a:xfrm>
          <a:prstGeom prst="rect">
            <a:avLst/>
          </a:prstGeom>
          <a:noFill/>
        </p:spPr>
        <p:txBody>
          <a:bodyPr wrap="square" rtlCol="0">
            <a:spAutoFit/>
          </a:bodyPr>
          <a:lstStyle/>
          <a:p>
            <a:pPr algn="just"/>
            <a:r>
              <a:rPr lang="en-US" sz="1600" b="1" dirty="0">
                <a:latin typeface="Arial Narrow" charset="0"/>
                <a:ea typeface="Arial Narrow" charset="0"/>
                <a:cs typeface="Arial Narrow" charset="0"/>
              </a:rPr>
              <a:t>Figure 2</a:t>
            </a:r>
            <a:r>
              <a:rPr lang="en-US" sz="1600" dirty="0">
                <a:latin typeface="Arial Narrow" charset="0"/>
                <a:ea typeface="Arial Narrow" charset="0"/>
                <a:cs typeface="Arial Narrow" charset="0"/>
              </a:rPr>
              <a:t> </a:t>
            </a:r>
            <a:r>
              <a:rPr lang="en-US" sz="1600" b="1" dirty="0">
                <a:latin typeface="Arial Narrow" charset="0"/>
                <a:ea typeface="Arial Narrow" charset="0"/>
                <a:cs typeface="Arial Narrow" charset="0"/>
              </a:rPr>
              <a:t>A)</a:t>
            </a:r>
            <a:r>
              <a:rPr lang="en-US" sz="1600" dirty="0">
                <a:latin typeface="Arial Narrow" charset="0"/>
                <a:ea typeface="Arial Narrow" charset="0"/>
                <a:cs typeface="Arial Narrow" charset="0"/>
              </a:rPr>
              <a:t> Left part shows Images of Motility Types Using the KLT Tracking Module</a:t>
            </a:r>
            <a:r>
              <a:rPr lang="en-US" sz="1600" i="1" dirty="0">
                <a:latin typeface="Arial Narrow" charset="0"/>
                <a:ea typeface="Arial Narrow" charset="0"/>
                <a:cs typeface="Arial Narrow" charset="0"/>
              </a:rPr>
              <a:t>. </a:t>
            </a:r>
            <a:r>
              <a:rPr lang="en-US" sz="1600" dirty="0">
                <a:latin typeface="Arial Narrow" charset="0"/>
                <a:ea typeface="Arial Narrow" charset="0"/>
                <a:cs typeface="Arial Narrow" charset="0"/>
              </a:rPr>
              <a:t>In right part</a:t>
            </a:r>
            <a:r>
              <a:rPr lang="en-US" sz="1600" i="1" dirty="0">
                <a:latin typeface="Arial Narrow" charset="0"/>
                <a:ea typeface="Arial Narrow" charset="0"/>
                <a:cs typeface="Arial Narrow" charset="0"/>
              </a:rPr>
              <a:t>, in </a:t>
            </a:r>
            <a:r>
              <a:rPr lang="en-US" sz="1600" b="1" i="1" dirty="0">
                <a:latin typeface="Arial Narrow" charset="0"/>
                <a:ea typeface="Arial Narrow" charset="0"/>
                <a:cs typeface="Arial Narrow" charset="0"/>
              </a:rPr>
              <a:t>(I)</a:t>
            </a:r>
            <a:r>
              <a:rPr lang="en-US" sz="1600" i="1" dirty="0">
                <a:latin typeface="Arial Narrow" charset="0"/>
                <a:ea typeface="Arial Narrow" charset="0"/>
                <a:cs typeface="Arial Narrow" charset="0"/>
              </a:rPr>
              <a:t> 4D Plot of Circular Motion trajectory Before and After Ca</a:t>
            </a:r>
            <a:r>
              <a:rPr lang="en-US" sz="1600" i="1" baseline="30000" dirty="0">
                <a:latin typeface="Arial Narrow" charset="0"/>
                <a:ea typeface="Arial Narrow" charset="0"/>
                <a:cs typeface="Arial Narrow" charset="0"/>
              </a:rPr>
              <a:t>2+ </a:t>
            </a:r>
            <a:r>
              <a:rPr lang="en-US" sz="1600" i="1" dirty="0">
                <a:latin typeface="Arial Narrow" charset="0"/>
                <a:ea typeface="Arial Narrow" charset="0"/>
                <a:cs typeface="Arial Narrow" charset="0"/>
              </a:rPr>
              <a:t>Addition is illustrated and in </a:t>
            </a:r>
            <a:r>
              <a:rPr lang="en-US" sz="1600" b="1" i="1" dirty="0">
                <a:latin typeface="Arial Narrow" charset="0"/>
                <a:ea typeface="Arial Narrow" charset="0"/>
                <a:cs typeface="Arial Narrow" charset="0"/>
              </a:rPr>
              <a:t>(II)</a:t>
            </a:r>
            <a:r>
              <a:rPr lang="en-US" sz="1600" i="1" dirty="0">
                <a:latin typeface="Arial Narrow" charset="0"/>
                <a:ea typeface="Arial Narrow" charset="0"/>
                <a:cs typeface="Arial Narrow" charset="0"/>
              </a:rPr>
              <a:t> Representative Stills of The Lucas-</a:t>
            </a:r>
            <a:r>
              <a:rPr lang="en-US" sz="1600" i="1" dirty="0" err="1">
                <a:latin typeface="Arial Narrow" charset="0"/>
                <a:ea typeface="Arial Narrow" charset="0"/>
                <a:cs typeface="Arial Narrow" charset="0"/>
              </a:rPr>
              <a:t>Kanade</a:t>
            </a:r>
            <a:r>
              <a:rPr lang="en-US" sz="1600" i="1" dirty="0">
                <a:latin typeface="Arial Narrow" charset="0"/>
                <a:ea typeface="Arial Narrow" charset="0"/>
                <a:cs typeface="Arial Narrow" charset="0"/>
              </a:rPr>
              <a:t> </a:t>
            </a:r>
            <a:r>
              <a:rPr lang="en-US" sz="1600" i="1" dirty="0" err="1">
                <a:latin typeface="Arial Narrow" charset="0"/>
                <a:ea typeface="Arial Narrow" charset="0"/>
                <a:cs typeface="Arial Narrow" charset="0"/>
              </a:rPr>
              <a:t>Tomasi</a:t>
            </a:r>
            <a:r>
              <a:rPr lang="en-US" sz="1600" i="1" dirty="0">
                <a:latin typeface="Arial Narrow" charset="0"/>
                <a:ea typeface="Arial Narrow" charset="0"/>
                <a:cs typeface="Arial Narrow" charset="0"/>
              </a:rPr>
              <a:t> (KLT) Tracker is illustrated</a:t>
            </a:r>
            <a:r>
              <a:rPr lang="en-US" sz="1600" dirty="0">
                <a:latin typeface="Arial Narrow" charset="0"/>
                <a:ea typeface="Arial Narrow" charset="0"/>
                <a:cs typeface="Arial Narrow" charset="0"/>
              </a:rPr>
              <a:t>. The KLT tracker is appropriate for our target. It </a:t>
            </a:r>
            <a:r>
              <a:rPr lang="en-US" sz="1600" dirty="0" err="1">
                <a:latin typeface="Arial Narrow" charset="0"/>
                <a:ea typeface="Arial Narrow" charset="0"/>
                <a:cs typeface="Arial Narrow" charset="0"/>
              </a:rPr>
              <a:t>trackes</a:t>
            </a:r>
            <a:r>
              <a:rPr lang="en-US" sz="1600" dirty="0">
                <a:latin typeface="Arial Narrow" charset="0"/>
                <a:ea typeface="Arial Narrow" charset="0"/>
                <a:cs typeface="Arial Narrow" charset="0"/>
              </a:rPr>
              <a:t> the parasites by utilizing the spatial intensity information and the </a:t>
            </a:r>
            <a:r>
              <a:rPr lang="en-US" sz="1600" dirty="0" err="1">
                <a:latin typeface="Arial Narrow" charset="0"/>
                <a:ea typeface="Arial Narrow" charset="0"/>
                <a:cs typeface="Arial Narrow" charset="0"/>
              </a:rPr>
              <a:t>Tomasi</a:t>
            </a:r>
            <a:r>
              <a:rPr lang="en-US" sz="1600" dirty="0">
                <a:latin typeface="Arial Narrow" charset="0"/>
                <a:ea typeface="Arial Narrow" charset="0"/>
                <a:cs typeface="Arial Narrow" charset="0"/>
              </a:rPr>
              <a:t> algorithm to identify the optimal fixed points(good features) for tracking</a:t>
            </a:r>
            <a:r>
              <a:rPr lang="en-US" sz="1600" b="1" dirty="0">
                <a:latin typeface="Arial Narrow" charset="0"/>
                <a:ea typeface="Arial Narrow" charset="0"/>
                <a:cs typeface="Arial Narrow" charset="0"/>
              </a:rPr>
              <a:t>. </a:t>
            </a:r>
            <a:r>
              <a:rPr lang="en-US" sz="1600" dirty="0">
                <a:latin typeface="Arial Narrow" charset="0"/>
                <a:ea typeface="Arial Narrow" charset="0"/>
                <a:cs typeface="Arial Narrow" charset="0"/>
              </a:rPr>
              <a:t>In this approach, we defined “good features” as data extracted through the </a:t>
            </a:r>
            <a:r>
              <a:rPr lang="en-US" sz="1600" dirty="0" err="1">
                <a:latin typeface="Arial Narrow" charset="0"/>
                <a:ea typeface="Arial Narrow" charset="0"/>
                <a:cs typeface="Arial Narrow" charset="0"/>
              </a:rPr>
              <a:t>Tomasi</a:t>
            </a:r>
            <a:r>
              <a:rPr lang="en-US" sz="1600" dirty="0">
                <a:latin typeface="Arial Narrow" charset="0"/>
                <a:ea typeface="Arial Narrow" charset="0"/>
                <a:cs typeface="Arial Narrow" charset="0"/>
              </a:rPr>
              <a:t> algorithm that is fed to the KLT tracker throughout the entire course of the video. This  approach  is  very  robust  and  accurate against potential artifacts such as cell clumping and overlapping motion trajectories. </a:t>
            </a:r>
            <a:r>
              <a:rPr lang="en-US" sz="1600" b="1" dirty="0">
                <a:latin typeface="Arial Narrow" charset="0"/>
                <a:ea typeface="Arial Narrow" charset="0"/>
                <a:cs typeface="Arial Narrow" charset="0"/>
              </a:rPr>
              <a:t>B) </a:t>
            </a:r>
            <a:r>
              <a:rPr lang="en-US" sz="1600" i="1" dirty="0">
                <a:latin typeface="Arial Narrow" charset="0"/>
                <a:ea typeface="Arial Narrow" charset="0"/>
                <a:cs typeface="Arial Narrow" charset="0"/>
              </a:rPr>
              <a:t>Representative Images of Motility Types Using the KLT Tracking Module </a:t>
            </a:r>
            <a:r>
              <a:rPr lang="en-US" sz="1600" b="1" dirty="0">
                <a:latin typeface="Arial Narrow" charset="0"/>
                <a:ea typeface="Arial Narrow" charset="0"/>
                <a:cs typeface="Arial Narrow" charset="0"/>
              </a:rPr>
              <a:t>C)</a:t>
            </a:r>
            <a:r>
              <a:rPr lang="en-US" sz="1600" dirty="0">
                <a:latin typeface="Arial Narrow" charset="0"/>
                <a:ea typeface="Arial Narrow" charset="0"/>
                <a:cs typeface="Arial Narrow" charset="0"/>
              </a:rPr>
              <a:t> </a:t>
            </a:r>
            <a:r>
              <a:rPr lang="en-US" sz="1600" i="1" dirty="0">
                <a:latin typeface="Arial Narrow" charset="0"/>
                <a:ea typeface="Arial Narrow" charset="0"/>
                <a:cs typeface="Arial Narrow" charset="0"/>
              </a:rPr>
              <a:t>Ca</a:t>
            </a:r>
            <a:r>
              <a:rPr lang="en-US" sz="1600" i="1" baseline="30000" dirty="0">
                <a:latin typeface="Arial Narrow" charset="0"/>
                <a:ea typeface="Arial Narrow" charset="0"/>
                <a:cs typeface="Arial Narrow" charset="0"/>
              </a:rPr>
              <a:t>2+</a:t>
            </a:r>
            <a:r>
              <a:rPr lang="en-US" sz="1600" i="1" dirty="0">
                <a:latin typeface="Arial Narrow" charset="0"/>
                <a:ea typeface="Arial Narrow" charset="0"/>
                <a:cs typeface="Arial Narrow" charset="0"/>
              </a:rPr>
              <a:t> Fluorescence Tracings Versus Translational Velocity Versus Angular Velocity of Helical, Circular, and Twirling motility, </a:t>
            </a:r>
            <a:r>
              <a:rPr lang="en-US" sz="1600" dirty="0">
                <a:latin typeface="Arial Narrow" charset="0"/>
                <a:ea typeface="Arial Narrow" charset="0"/>
                <a:cs typeface="Arial Narrow" charset="0"/>
              </a:rPr>
              <a:t>respectively.   average distance  traveled, and intensity of each tracked parasite. </a:t>
            </a:r>
            <a:r>
              <a:rPr lang="en-US" sz="1600" b="1" dirty="0">
                <a:latin typeface="Arial Narrow" charset="0"/>
                <a:ea typeface="Arial Narrow" charset="0"/>
                <a:cs typeface="Arial Narrow" charset="0"/>
              </a:rPr>
              <a:t>D)</a:t>
            </a:r>
            <a:r>
              <a:rPr lang="en-US" sz="1600" dirty="0">
                <a:latin typeface="Arial Narrow" charset="0"/>
                <a:ea typeface="Arial Narrow" charset="0"/>
                <a:cs typeface="Arial Narrow" charset="0"/>
              </a:rPr>
              <a:t> </a:t>
            </a:r>
            <a:r>
              <a:rPr lang="en-US" sz="1600" i="1" dirty="0">
                <a:latin typeface="Arial Narrow" charset="0"/>
                <a:ea typeface="Arial Narrow" charset="0"/>
                <a:cs typeface="Arial Narrow" charset="0"/>
              </a:rPr>
              <a:t>Unweighted Radial Distribution of Trajectory Angles Before and   After Ca</a:t>
            </a:r>
            <a:r>
              <a:rPr lang="en-US" sz="1600" i="1" baseline="30000" dirty="0">
                <a:latin typeface="Arial Narrow" charset="0"/>
                <a:ea typeface="Arial Narrow" charset="0"/>
                <a:cs typeface="Arial Narrow" charset="0"/>
              </a:rPr>
              <a:t>2+</a:t>
            </a:r>
            <a:r>
              <a:rPr lang="en-US" sz="1600" i="1" dirty="0">
                <a:latin typeface="Arial Narrow" charset="0"/>
                <a:ea typeface="Arial Narrow" charset="0"/>
                <a:cs typeface="Arial Narrow" charset="0"/>
              </a:rPr>
              <a:t> Addition</a:t>
            </a:r>
            <a:r>
              <a:rPr lang="en-US" sz="1600" dirty="0">
                <a:latin typeface="Arial Narrow" charset="0"/>
                <a:ea typeface="Arial Narrow" charset="0"/>
                <a:cs typeface="Arial Narrow" charset="0"/>
              </a:rPr>
              <a:t>, respectively. </a:t>
            </a:r>
            <a:r>
              <a:rPr lang="en-US" sz="1600" b="1" dirty="0">
                <a:latin typeface="Arial Narrow" charset="0"/>
                <a:ea typeface="Arial Narrow" charset="0"/>
                <a:cs typeface="Arial Narrow" charset="0"/>
              </a:rPr>
              <a:t>E)</a:t>
            </a:r>
            <a:r>
              <a:rPr lang="en-US" sz="1600" i="1" dirty="0">
                <a:latin typeface="Arial Narrow" charset="0"/>
                <a:ea typeface="Arial Narrow" charset="0"/>
                <a:cs typeface="Arial Narrow" charset="0"/>
              </a:rPr>
              <a:t> Weighted Radial Distribution of Trajectory Angles Before and After Ca</a:t>
            </a:r>
            <a:r>
              <a:rPr lang="en-US" sz="1600" i="1" baseline="30000" dirty="0">
                <a:latin typeface="Arial Narrow" charset="0"/>
                <a:ea typeface="Arial Narrow" charset="0"/>
                <a:cs typeface="Arial Narrow" charset="0"/>
              </a:rPr>
              <a:t>2+</a:t>
            </a:r>
            <a:r>
              <a:rPr lang="en-US" sz="1600" i="1" dirty="0">
                <a:latin typeface="Arial Narrow" charset="0"/>
                <a:ea typeface="Arial Narrow" charset="0"/>
                <a:cs typeface="Arial Narrow" charset="0"/>
              </a:rPr>
              <a:t> Addition</a:t>
            </a:r>
            <a:r>
              <a:rPr lang="en-US" sz="1600" dirty="0">
                <a:latin typeface="Arial Narrow" charset="0"/>
                <a:ea typeface="Arial Narrow" charset="0"/>
                <a:cs typeface="Arial Narrow" charset="0"/>
              </a:rPr>
              <a:t>, respectively. </a:t>
            </a:r>
            <a:r>
              <a:rPr lang="en-US" sz="1600" b="1" dirty="0">
                <a:latin typeface="Arial Narrow" charset="0"/>
                <a:ea typeface="Arial Narrow" charset="0"/>
                <a:cs typeface="Arial Narrow" charset="0"/>
              </a:rPr>
              <a:t>F)</a:t>
            </a:r>
            <a:r>
              <a:rPr lang="en-US" sz="1600" dirty="0">
                <a:latin typeface="Arial Narrow" charset="0"/>
                <a:ea typeface="Arial Narrow" charset="0"/>
                <a:cs typeface="Arial Narrow" charset="0"/>
              </a:rPr>
              <a:t> the left figure, shows </a:t>
            </a:r>
            <a:r>
              <a:rPr lang="en-US" sz="1600" i="1" dirty="0">
                <a:latin typeface="Arial Narrow" charset="0"/>
                <a:ea typeface="Arial Narrow" charset="0"/>
                <a:cs typeface="Arial Narrow" charset="0"/>
              </a:rPr>
              <a:t>Histogram of Circular Motility Trail Length Magnitudes Before and After</a:t>
            </a:r>
          </a:p>
          <a:p>
            <a:pPr algn="just"/>
            <a:r>
              <a:rPr lang="en-US" sz="1600" i="1" dirty="0">
                <a:latin typeface="Arial Narrow" charset="0"/>
                <a:ea typeface="Arial Narrow" charset="0"/>
                <a:cs typeface="Arial Narrow" charset="0"/>
              </a:rPr>
              <a:t>     Addition of Extracellular Ca</a:t>
            </a:r>
            <a:r>
              <a:rPr lang="en-US" sz="1600" i="1" baseline="30000" dirty="0">
                <a:latin typeface="Arial Narrow" charset="0"/>
                <a:ea typeface="Arial Narrow" charset="0"/>
                <a:cs typeface="Arial Narrow" charset="0"/>
              </a:rPr>
              <a:t>2+</a:t>
            </a:r>
            <a:r>
              <a:rPr lang="en-US" sz="1600" i="1" dirty="0">
                <a:latin typeface="Arial Narrow" charset="0"/>
                <a:ea typeface="Arial Narrow" charset="0"/>
                <a:cs typeface="Arial Narrow" charset="0"/>
              </a:rPr>
              <a:t>. </a:t>
            </a:r>
            <a:r>
              <a:rPr lang="en-US" sz="1600" dirty="0">
                <a:latin typeface="Arial Narrow" charset="0"/>
                <a:ea typeface="Arial Narrow" charset="0"/>
                <a:cs typeface="Arial Narrow" charset="0"/>
              </a:rPr>
              <a:t>In the right side the figure</a:t>
            </a:r>
            <a:r>
              <a:rPr lang="en-US" sz="1600" i="1" dirty="0">
                <a:latin typeface="Arial Narrow" charset="0"/>
                <a:ea typeface="Arial Narrow" charset="0"/>
                <a:cs typeface="Arial Narrow" charset="0"/>
              </a:rPr>
              <a:t> represents Summation of All Cell Trajectory Trail Lengths Before and After Addition of Extracellular Ca</a:t>
            </a:r>
            <a:r>
              <a:rPr lang="en-US" sz="1600" i="1" baseline="30000" dirty="0">
                <a:latin typeface="Arial Narrow" charset="0"/>
                <a:ea typeface="Arial Narrow" charset="0"/>
                <a:cs typeface="Arial Narrow" charset="0"/>
              </a:rPr>
              <a:t>2+</a:t>
            </a:r>
            <a:r>
              <a:rPr lang="en-US" sz="1600" dirty="0">
                <a:latin typeface="Arial Narrow" charset="0"/>
                <a:ea typeface="Arial Narrow" charset="0"/>
                <a:cs typeface="Arial Narrow" charset="0"/>
              </a:rPr>
              <a:t>. </a:t>
            </a:r>
            <a:endParaRPr lang="en-US" sz="1600" i="1" dirty="0">
              <a:latin typeface="Arial Narrow" charset="0"/>
              <a:ea typeface="Arial Narrow" charset="0"/>
              <a:cs typeface="Arial Narrow" charset="0"/>
            </a:endParaRPr>
          </a:p>
        </p:txBody>
      </p:sp>
      <mc:AlternateContent xmlns:mc="http://schemas.openxmlformats.org/markup-compatibility/2006" xmlns:a14="http://schemas.microsoft.com/office/drawing/2010/main">
        <mc:Choice Requires="a14">
          <p:sp>
            <p:nvSpPr>
              <p:cNvPr id="3" name="TextBox 2"/>
              <p:cNvSpPr txBox="1"/>
              <p:nvPr/>
            </p:nvSpPr>
            <p:spPr>
              <a:xfrm>
                <a:off x="13764108" y="18100525"/>
                <a:ext cx="5457842" cy="3352328"/>
              </a:xfrm>
              <a:prstGeom prst="rect">
                <a:avLst/>
              </a:prstGeom>
              <a:noFill/>
            </p:spPr>
            <p:txBody>
              <a:bodyPr wrap="square" rtlCol="0">
                <a:spAutoFit/>
              </a:bodyPr>
              <a:lstStyle/>
              <a:p>
                <a:pPr algn="just"/>
                <a:r>
                  <a:rPr lang="en-US" sz="1600" dirty="0">
                    <a:latin typeface="Arial Narrow" charset="0"/>
                    <a:ea typeface="Arial Narrow" charset="0"/>
                    <a:cs typeface="Arial Narrow" charset="0"/>
                  </a:rPr>
                  <a:t>Performing unsupervised discovery of </a:t>
                </a:r>
                <a:r>
                  <a:rPr lang="en-US" sz="1600" i="1" dirty="0">
                    <a:latin typeface="Arial Narrow" charset="0"/>
                    <a:ea typeface="Arial Narrow" charset="0"/>
                    <a:cs typeface="Arial Narrow" charset="0"/>
                  </a:rPr>
                  <a:t>T. </a:t>
                </a:r>
                <a:r>
                  <a:rPr lang="en-US" sz="1600" i="1" dirty="0" err="1">
                    <a:latin typeface="Arial Narrow" charset="0"/>
                    <a:ea typeface="Arial Narrow" charset="0"/>
                    <a:cs typeface="Arial Narrow" charset="0"/>
                  </a:rPr>
                  <a:t>gondii</a:t>
                </a:r>
                <a:r>
                  <a:rPr lang="en-US" sz="1600" dirty="0">
                    <a:latin typeface="Arial Narrow" charset="0"/>
                    <a:ea typeface="Arial Narrow" charset="0"/>
                    <a:cs typeface="Arial Narrow" charset="0"/>
                  </a:rPr>
                  <a:t> motility phenotypes required </a:t>
                </a:r>
                <a:r>
                  <a:rPr lang="en-US" sz="1600" dirty="0" err="1">
                    <a:latin typeface="Arial Narrow" charset="0"/>
                    <a:ea typeface="Arial Narrow" charset="0"/>
                    <a:cs typeface="Arial Narrow" charset="0"/>
                  </a:rPr>
                  <a:t>featurizing</a:t>
                </a:r>
                <a:r>
                  <a:rPr lang="en-US" sz="1600" dirty="0">
                    <a:latin typeface="Arial Narrow" charset="0"/>
                    <a:ea typeface="Arial Narrow" charset="0"/>
                    <a:cs typeface="Arial Narrow" charset="0"/>
                  </a:rPr>
                  <a:t> the trajectories of each object in such a way as to be invariant to the absolute spatial locations, but sensitive to relative changes over time. Therefore, we used a simple linear model that encodes a Markov-based transition prediction method: an </a:t>
                </a:r>
                <a:r>
                  <a:rPr lang="en-US" sz="1600" i="1" dirty="0">
                    <a:latin typeface="Arial Narrow" charset="0"/>
                    <a:ea typeface="Arial Narrow" charset="0"/>
                    <a:cs typeface="Arial Narrow" charset="0"/>
                  </a:rPr>
                  <a:t>autoregressive</a:t>
                </a:r>
                <a:r>
                  <a:rPr lang="en-US" sz="1600" dirty="0">
                    <a:latin typeface="Arial Narrow" charset="0"/>
                    <a:ea typeface="Arial Narrow" charset="0"/>
                    <a:cs typeface="Arial Narrow" charset="0"/>
                  </a:rPr>
                  <a:t> (AR) model. AR models are a type of stochastic process, used heavily in modeling linear systems and predicting future observations as a function of some number of previous ones; in this way, it implements the Markov assumption, in which future observations are independent of all others, conditioned on some number of immediate preceding observations. The number of prior observations used to make future predictions is referred to as the </a:t>
                </a:r>
                <a:r>
                  <a:rPr lang="en-US" sz="1600" i="1" dirty="0">
                    <a:latin typeface="Arial Narrow" charset="0"/>
                    <a:ea typeface="Arial Narrow" charset="0"/>
                    <a:cs typeface="Arial Narrow" charset="0"/>
                  </a:rPr>
                  <a:t>order</a:t>
                </a:r>
                <a:r>
                  <a:rPr lang="en-US" sz="1600" dirty="0">
                    <a:latin typeface="Arial Narrow" charset="0"/>
                    <a:ea typeface="Arial Narrow" charset="0"/>
                    <a:cs typeface="Arial Narrow" charset="0"/>
                  </a:rPr>
                  <a:t> of the system, and follows as:     </a:t>
                </a:r>
                <a14:m>
                  <m:oMath xmlns:m="http://schemas.openxmlformats.org/officeDocument/2006/math">
                    <m:sSub>
                      <m:sSubPr>
                        <m:ctrlPr>
                          <a:rPr lang="en-US" sz="1600" i="1" smtClean="0">
                            <a:latin typeface="Cambria Math" panose="02040503050406030204" pitchFamily="18" charset="0"/>
                            <a:ea typeface="Arial Narrow" charset="0"/>
                            <a:cs typeface="Arial Narrow" charset="0"/>
                          </a:rPr>
                        </m:ctrlPr>
                      </m:sSubPr>
                      <m:e>
                        <m:r>
                          <a:rPr lang="en-US" sz="1600" b="0" i="1" smtClean="0">
                            <a:latin typeface="Cambria Math" charset="0"/>
                            <a:ea typeface="Arial Narrow" charset="0"/>
                            <a:cs typeface="Arial Narrow" charset="0"/>
                          </a:rPr>
                          <m:t>𝑥</m:t>
                        </m:r>
                      </m:e>
                      <m:sub>
                        <m:r>
                          <a:rPr lang="en-US" sz="1600" b="0" i="1" smtClean="0">
                            <a:latin typeface="Cambria Math" charset="0"/>
                            <a:ea typeface="Arial Narrow" charset="0"/>
                            <a:cs typeface="Arial Narrow" charset="0"/>
                          </a:rPr>
                          <m:t>𝑡</m:t>
                        </m:r>
                      </m:sub>
                    </m:sSub>
                  </m:oMath>
                </a14:m>
                <a:r>
                  <a:rPr lang="en-US" sz="1600" dirty="0">
                    <a:latin typeface="Arial Narrow" charset="0"/>
                    <a:ea typeface="Arial Narrow" charset="0"/>
                    <a:cs typeface="Arial Narrow" charset="0"/>
                  </a:rPr>
                  <a:t>  </a:t>
                </a:r>
                <a:r>
                  <a:rPr lang="en-US" sz="1600" i="1" dirty="0"/>
                  <a:t>= </a:t>
                </a:r>
                <a14:m>
                  <m:oMath xmlns:m="http://schemas.openxmlformats.org/officeDocument/2006/math">
                    <m:nary>
                      <m:naryPr>
                        <m:chr m:val="∑"/>
                        <m:ctrlPr>
                          <a:rPr lang="is-IS" sz="1600" i="1" smtClean="0">
                            <a:latin typeface="Cambria Math" panose="02040503050406030204" pitchFamily="18" charset="0"/>
                          </a:rPr>
                        </m:ctrlPr>
                      </m:naryPr>
                      <m:sub>
                        <m:r>
                          <m:rPr>
                            <m:brk m:alnAt="23"/>
                          </m:rPr>
                          <a:rPr lang="en-US" sz="1600" b="0" i="1" smtClean="0">
                            <a:latin typeface="Cambria Math" charset="0"/>
                          </a:rPr>
                          <m:t>𝑗</m:t>
                        </m:r>
                      </m:sub>
                      <m:sup>
                        <m:r>
                          <a:rPr lang="en-US" sz="1600" b="0" i="1" smtClean="0">
                            <a:latin typeface="Cambria Math" charset="0"/>
                          </a:rPr>
                          <m:t>𝑝</m:t>
                        </m:r>
                      </m:sup>
                      <m:e>
                        <m:r>
                          <a:rPr lang="en-US" sz="1600" b="0" i="1" smtClean="0">
                            <a:latin typeface="Cambria Math" charset="0"/>
                          </a:rPr>
                          <m:t>𝐴</m:t>
                        </m:r>
                        <m:r>
                          <a:rPr lang="en-US" sz="1600" b="0" i="1" baseline="-25000" smtClean="0">
                            <a:latin typeface="Cambria Math" charset="0"/>
                          </a:rPr>
                          <m:t>𝑗</m:t>
                        </m:r>
                        <m:r>
                          <a:rPr lang="en-US" sz="1600" b="0" i="1" smtClean="0">
                            <a:latin typeface="Cambria Math" charset="0"/>
                          </a:rPr>
                          <m:t>𝑥</m:t>
                        </m:r>
                        <m:r>
                          <a:rPr lang="en-US" sz="1600" b="0" i="1" baseline="-25000" smtClean="0">
                            <a:latin typeface="Cambria Math" charset="0"/>
                          </a:rPr>
                          <m:t>𝑡</m:t>
                        </m:r>
                        <m:r>
                          <a:rPr lang="en-US" sz="1600" b="0" i="1" baseline="-25000" smtClean="0">
                            <a:latin typeface="Cambria Math" charset="0"/>
                          </a:rPr>
                          <m:t> −</m:t>
                        </m:r>
                        <m:r>
                          <a:rPr lang="en-US" sz="1600" b="0" i="1" baseline="-25000" smtClean="0">
                            <a:latin typeface="Cambria Math" charset="0"/>
                          </a:rPr>
                          <m:t>𝑗</m:t>
                        </m:r>
                      </m:e>
                    </m:nary>
                    <m:r>
                      <a:rPr lang="en-US" sz="1600" b="0" i="1" smtClean="0">
                        <a:latin typeface="Cambria Math" charset="0"/>
                      </a:rPr>
                      <m:t>+</m:t>
                    </m:r>
                    <m:r>
                      <a:rPr lang="en-US" sz="1600" b="0" i="1" smtClean="0">
                        <a:latin typeface="Cambria Math" charset="0"/>
                      </a:rPr>
                      <m:t>𝐶</m:t>
                    </m:r>
                  </m:oMath>
                </a14:m>
                <a:endParaRPr lang="en-US" sz="1600" dirty="0">
                  <a:latin typeface="Arial Narrow" charset="0"/>
                  <a:ea typeface="Arial Narrow" charset="0"/>
                  <a:cs typeface="Arial Narrow" charset="0"/>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13764108" y="18100525"/>
                <a:ext cx="5457842" cy="3352328"/>
              </a:xfrm>
              <a:prstGeom prst="rect">
                <a:avLst/>
              </a:prstGeom>
              <a:blipFill rotWithShape="0">
                <a:blip r:embed="rId8"/>
                <a:stretch>
                  <a:fillRect l="-670" t="-545" r="-559" b="-15091"/>
                </a:stretch>
              </a:blipFill>
            </p:spPr>
            <p:txBody>
              <a:bodyPr/>
              <a:lstStyle/>
              <a:p>
                <a:r>
                  <a:rPr lang="en-US">
                    <a:noFill/>
                  </a:rPr>
                  <a:t> </a:t>
                </a:r>
              </a:p>
            </p:txBody>
          </p:sp>
        </mc:Fallback>
      </mc:AlternateContent>
      <p:sp>
        <p:nvSpPr>
          <p:cNvPr id="13" name="TextBox 12"/>
          <p:cNvSpPr txBox="1"/>
          <p:nvPr/>
        </p:nvSpPr>
        <p:spPr>
          <a:xfrm>
            <a:off x="26703339" y="7000018"/>
            <a:ext cx="5820008" cy="830997"/>
          </a:xfrm>
          <a:prstGeom prst="rect">
            <a:avLst/>
          </a:prstGeom>
          <a:noFill/>
        </p:spPr>
        <p:txBody>
          <a:bodyPr wrap="square" rtlCol="0">
            <a:spAutoFit/>
          </a:bodyPr>
          <a:lstStyle/>
          <a:p>
            <a:pPr algn="just"/>
            <a:r>
              <a:rPr lang="en-US" sz="1600" b="1" dirty="0">
                <a:latin typeface="Arial Narrow" charset="0"/>
                <a:ea typeface="Arial Narrow" charset="0"/>
                <a:cs typeface="Arial Narrow" charset="0"/>
              </a:rPr>
              <a:t>Figure 4 : </a:t>
            </a:r>
            <a:r>
              <a:rPr lang="en-US" sz="1600" i="1" dirty="0">
                <a:latin typeface="Arial Narrow" charset="0"/>
                <a:ea typeface="Arial Narrow" charset="0"/>
                <a:cs typeface="Arial Narrow" charset="0"/>
              </a:rPr>
              <a:t>RBF kernels from AR motion parameters using gamma  = 0.1, from AR motion parameters computed before </a:t>
            </a:r>
            <a:r>
              <a:rPr lang="en-US" sz="1600" b="1" i="1" dirty="0">
                <a:latin typeface="Arial Narrow" charset="0"/>
                <a:ea typeface="Arial Narrow" charset="0"/>
                <a:cs typeface="Arial Narrow" charset="0"/>
              </a:rPr>
              <a:t>(left) </a:t>
            </a:r>
            <a:r>
              <a:rPr lang="en-US" sz="1600" i="1" dirty="0">
                <a:latin typeface="Arial Narrow" charset="0"/>
                <a:ea typeface="Arial Narrow" charset="0"/>
                <a:cs typeface="Arial Narrow" charset="0"/>
              </a:rPr>
              <a:t>and after </a:t>
            </a:r>
            <a:r>
              <a:rPr lang="en-US" sz="1600" b="1" i="1" dirty="0">
                <a:latin typeface="Arial Narrow" charset="0"/>
                <a:ea typeface="Arial Narrow" charset="0"/>
                <a:cs typeface="Arial Narrow" charset="0"/>
              </a:rPr>
              <a:t>(right)</a:t>
            </a:r>
            <a:r>
              <a:rPr lang="en-US" sz="1600" i="1" dirty="0">
                <a:latin typeface="Arial Narrow" charset="0"/>
                <a:ea typeface="Arial Narrow" charset="0"/>
                <a:cs typeface="Arial Narrow" charset="0"/>
              </a:rPr>
              <a:t> addition of cytosolic Ca</a:t>
            </a:r>
            <a:r>
              <a:rPr lang="en-US" sz="1600" i="1" baseline="30000" dirty="0">
                <a:latin typeface="Arial Narrow" charset="0"/>
                <a:ea typeface="Arial Narrow" charset="0"/>
                <a:cs typeface="Arial Narrow" charset="0"/>
              </a:rPr>
              <a:t>2+</a:t>
            </a:r>
            <a:r>
              <a:rPr lang="en-US" sz="1600" i="1" dirty="0">
                <a:latin typeface="Arial Narrow" charset="0"/>
                <a:ea typeface="Arial Narrow" charset="0"/>
                <a:cs typeface="Arial Narrow" charset="0"/>
              </a:rPr>
              <a:t>. </a:t>
            </a:r>
            <a:endParaRPr lang="en-US" sz="1600" dirty="0">
              <a:latin typeface="Arial Narrow" charset="0"/>
              <a:ea typeface="Arial Narrow" charset="0"/>
              <a:cs typeface="Arial Narrow" charset="0"/>
            </a:endParaRPr>
          </a:p>
        </p:txBody>
      </p:sp>
      <p:sp>
        <p:nvSpPr>
          <p:cNvPr id="23" name="TextBox 22"/>
          <p:cNvSpPr txBox="1"/>
          <p:nvPr/>
        </p:nvSpPr>
        <p:spPr>
          <a:xfrm>
            <a:off x="19466860" y="18618508"/>
            <a:ext cx="12988746" cy="2800767"/>
          </a:xfrm>
          <a:prstGeom prst="rect">
            <a:avLst/>
          </a:prstGeom>
          <a:noFill/>
        </p:spPr>
        <p:txBody>
          <a:bodyPr wrap="square" rtlCol="0">
            <a:spAutoFit/>
          </a:bodyPr>
          <a:lstStyle/>
          <a:p>
            <a:pPr marL="285750" indent="-285750" algn="just">
              <a:buFont typeface="Arial" charset="0"/>
              <a:buChar char="•"/>
            </a:pPr>
            <a:r>
              <a:rPr lang="en-US" sz="1600" dirty="0">
                <a:latin typeface="Arial Narrow" charset="0"/>
                <a:ea typeface="Arial Narrow" charset="0"/>
                <a:cs typeface="Arial Narrow" charset="0"/>
              </a:rPr>
              <a:t>In this work, we have demonstrated </a:t>
            </a:r>
            <a:r>
              <a:rPr lang="en-US" sz="1600" b="1" dirty="0">
                <a:latin typeface="Arial Narrow" charset="0"/>
                <a:ea typeface="Arial Narrow" charset="0"/>
                <a:cs typeface="Arial Narrow" charset="0"/>
              </a:rPr>
              <a:t>a computational pipeline </a:t>
            </a:r>
            <a:r>
              <a:rPr lang="en-US" sz="1600" dirty="0">
                <a:latin typeface="Arial Narrow" charset="0"/>
                <a:ea typeface="Arial Narrow" charset="0"/>
                <a:cs typeface="Arial Narrow" charset="0"/>
              </a:rPr>
              <a:t>for </a:t>
            </a:r>
            <a:r>
              <a:rPr lang="en-US" sz="1600" i="1" dirty="0">
                <a:latin typeface="Arial Narrow" charset="0"/>
                <a:ea typeface="Arial Narrow" charset="0"/>
                <a:cs typeface="Arial Narrow" charset="0"/>
              </a:rPr>
              <a:t>tracking</a:t>
            </a:r>
            <a:r>
              <a:rPr lang="en-US" sz="1600" dirty="0">
                <a:latin typeface="Arial Narrow" charset="0"/>
                <a:ea typeface="Arial Narrow" charset="0"/>
                <a:cs typeface="Arial Narrow" charset="0"/>
              </a:rPr>
              <a:t>, </a:t>
            </a:r>
            <a:r>
              <a:rPr lang="en-US" sz="1600" i="1" dirty="0">
                <a:latin typeface="Arial Narrow" charset="0"/>
                <a:ea typeface="Arial Narrow" charset="0"/>
                <a:cs typeface="Arial Narrow" charset="0"/>
              </a:rPr>
              <a:t>extracting, parameterizing</a:t>
            </a:r>
            <a:r>
              <a:rPr lang="en-US" sz="1600" dirty="0">
                <a:latin typeface="Arial Narrow" charset="0"/>
                <a:ea typeface="Arial Narrow" charset="0"/>
                <a:cs typeface="Arial Narrow" charset="0"/>
              </a:rPr>
              <a:t>, and </a:t>
            </a:r>
            <a:r>
              <a:rPr lang="en-US" sz="1600" i="1" dirty="0">
                <a:latin typeface="Arial Narrow" charset="0"/>
                <a:ea typeface="Arial Narrow" charset="0"/>
                <a:cs typeface="Arial Narrow" charset="0"/>
              </a:rPr>
              <a:t>clustering </a:t>
            </a:r>
            <a:r>
              <a:rPr lang="en-US" sz="1600" dirty="0">
                <a:latin typeface="Arial Narrow" charset="0"/>
                <a:ea typeface="Arial Narrow" charset="0"/>
                <a:cs typeface="Arial Narrow" charset="0"/>
              </a:rPr>
              <a:t>motion trajectories of T. </a:t>
            </a:r>
            <a:r>
              <a:rPr lang="en-US" sz="1600" dirty="0" err="1">
                <a:latin typeface="Arial Narrow" charset="0"/>
                <a:ea typeface="Arial Narrow" charset="0"/>
                <a:cs typeface="Arial Narrow" charset="0"/>
              </a:rPr>
              <a:t>gondii</a:t>
            </a:r>
            <a:r>
              <a:rPr lang="en-US" sz="1600" dirty="0">
                <a:latin typeface="Arial Narrow" charset="0"/>
                <a:ea typeface="Arial Narrow" charset="0"/>
                <a:cs typeface="Arial Narrow" charset="0"/>
              </a:rPr>
              <a:t> parasites in an initial effort to elucidate discrete patterns in the parasites lytic cycle. </a:t>
            </a:r>
          </a:p>
          <a:p>
            <a:pPr marL="285750" indent="-285750" algn="just">
              <a:buFont typeface="Arial" charset="0"/>
              <a:buChar char="•"/>
            </a:pPr>
            <a:r>
              <a:rPr lang="en-US" sz="1600" dirty="0">
                <a:latin typeface="Arial Narrow" charset="0"/>
                <a:ea typeface="Arial Narrow" charset="0"/>
                <a:cs typeface="Arial Narrow" charset="0"/>
              </a:rPr>
              <a:t>This is a first step toward a mechanistic understanding of the parasites virulence as a function of its motility patterns. </a:t>
            </a:r>
          </a:p>
          <a:p>
            <a:pPr marL="285750" indent="-285750" algn="just">
              <a:buFont typeface="Arial" charset="0"/>
              <a:buChar char="•"/>
            </a:pPr>
            <a:r>
              <a:rPr lang="en-US" sz="1600" dirty="0">
                <a:latin typeface="Arial Narrow" charset="0"/>
                <a:ea typeface="Arial Narrow" charset="0"/>
                <a:cs typeface="Arial Narrow" charset="0"/>
              </a:rPr>
              <a:t>We have also demonstrated the application of a linear time series </a:t>
            </a:r>
            <a:r>
              <a:rPr lang="en-US" sz="1600" b="1" dirty="0">
                <a:latin typeface="Arial Narrow" charset="0"/>
                <a:ea typeface="Arial Narrow" charset="0"/>
                <a:cs typeface="Arial Narrow" charset="0"/>
              </a:rPr>
              <a:t>(AR) model </a:t>
            </a:r>
            <a:r>
              <a:rPr lang="en-US" sz="1600" dirty="0">
                <a:latin typeface="Arial Narrow" charset="0"/>
                <a:ea typeface="Arial Narrow" charset="0"/>
                <a:cs typeface="Arial Narrow" charset="0"/>
              </a:rPr>
              <a:t>to the parameterization of two-dimensional spatial motility, and its effectiveness in clustering for recognizing gross motion patterns. </a:t>
            </a:r>
          </a:p>
          <a:p>
            <a:pPr marL="285750" indent="-285750" algn="just">
              <a:buFont typeface="Arial" charset="0"/>
              <a:buChar char="•"/>
            </a:pPr>
            <a:r>
              <a:rPr lang="en-US" sz="1600" dirty="0">
                <a:latin typeface="Arial Narrow" charset="0"/>
                <a:ea typeface="Arial Narrow" charset="0"/>
                <a:cs typeface="Arial Narrow" charset="0"/>
              </a:rPr>
              <a:t>Given the relatively short tracks of the </a:t>
            </a:r>
            <a:r>
              <a:rPr lang="en-US" sz="1600" i="1" dirty="0">
                <a:latin typeface="Arial Narrow" charset="0"/>
                <a:ea typeface="Arial Narrow" charset="0"/>
                <a:cs typeface="Arial Narrow" charset="0"/>
              </a:rPr>
              <a:t>T. </a:t>
            </a:r>
            <a:r>
              <a:rPr lang="en-US" sz="1600" i="1" dirty="0" err="1">
                <a:latin typeface="Arial Narrow" charset="0"/>
                <a:ea typeface="Arial Narrow" charset="0"/>
                <a:cs typeface="Arial Narrow" charset="0"/>
              </a:rPr>
              <a:t>gondii</a:t>
            </a:r>
            <a:r>
              <a:rPr lang="en-US" sz="1600" i="1" dirty="0">
                <a:latin typeface="Arial Narrow" charset="0"/>
                <a:ea typeface="Arial Narrow" charset="0"/>
                <a:cs typeface="Arial Narrow" charset="0"/>
              </a:rPr>
              <a:t> </a:t>
            </a:r>
            <a:r>
              <a:rPr lang="en-US" sz="1600" dirty="0">
                <a:latin typeface="Arial Narrow" charset="0"/>
                <a:ea typeface="Arial Narrow" charset="0"/>
                <a:cs typeface="Arial Narrow" charset="0"/>
              </a:rPr>
              <a:t>objects, we felt AR models (i.e., a linear model) would be sufficient to parameterize motion. </a:t>
            </a:r>
          </a:p>
          <a:p>
            <a:pPr marL="285750" indent="-285750" algn="just">
              <a:buFont typeface="Arial" charset="0"/>
              <a:buChar char="•"/>
            </a:pPr>
            <a:r>
              <a:rPr lang="en-US" sz="1600" dirty="0">
                <a:latin typeface="Arial Narrow" charset="0"/>
                <a:ea typeface="Arial Narrow" charset="0"/>
                <a:cs typeface="Arial Narrow" charset="0"/>
              </a:rPr>
              <a:t>This technique could be applied pretty much as-is to any trajectory analysis of discrete objects.</a:t>
            </a:r>
          </a:p>
          <a:p>
            <a:pPr marL="285750" indent="-285750" algn="just">
              <a:buFont typeface="Arial" charset="0"/>
              <a:buChar char="•"/>
            </a:pPr>
            <a:endParaRPr lang="en-US" sz="1600" dirty="0">
              <a:latin typeface="Arial Narrow" charset="0"/>
              <a:ea typeface="Arial Narrow" charset="0"/>
              <a:cs typeface="Arial Narrow" charset="0"/>
            </a:endParaRPr>
          </a:p>
          <a:p>
            <a:pPr marL="285750" indent="-285750" algn="just">
              <a:buFont typeface="Arial" charset="0"/>
              <a:buChar char="•"/>
            </a:pPr>
            <a:r>
              <a:rPr lang="en-US" sz="1600" b="1" dirty="0">
                <a:latin typeface="Arial Narrow" charset="0"/>
                <a:ea typeface="Arial Narrow" charset="0"/>
                <a:cs typeface="Arial Narrow" charset="0"/>
              </a:rPr>
              <a:t>In the future</a:t>
            </a:r>
            <a:r>
              <a:rPr lang="en-US" sz="1600" dirty="0">
                <a:latin typeface="Arial Narrow" charset="0"/>
                <a:ea typeface="Arial Narrow" charset="0"/>
                <a:cs typeface="Arial Narrow" charset="0"/>
              </a:rPr>
              <a:t>, we anticipate refining the elements of this pipeline to extract finer-grained motility patterns. Specifically, we anticipate </a:t>
            </a:r>
            <a:r>
              <a:rPr lang="en-US" sz="1600" b="1" dirty="0">
                <a:latin typeface="Arial Narrow" charset="0"/>
                <a:ea typeface="Arial Narrow" charset="0"/>
                <a:cs typeface="Arial Narrow" charset="0"/>
              </a:rPr>
              <a:t>deep learning </a:t>
            </a:r>
            <a:r>
              <a:rPr lang="en-US" sz="1600" dirty="0">
                <a:latin typeface="Arial Narrow" charset="0"/>
                <a:ea typeface="Arial Narrow" charset="0"/>
                <a:cs typeface="Arial Narrow" charset="0"/>
              </a:rPr>
              <a:t>to be the next evolution of this pipeline: using segmentation and tracking tools such as </a:t>
            </a:r>
            <a:r>
              <a:rPr lang="en-US" sz="1600" b="1" dirty="0">
                <a:latin typeface="Arial Narrow" charset="0"/>
                <a:ea typeface="Arial Narrow" charset="0"/>
                <a:cs typeface="Arial Narrow" charset="0"/>
              </a:rPr>
              <a:t>Faster RCNN </a:t>
            </a:r>
            <a:r>
              <a:rPr lang="en-US" sz="1600" dirty="0">
                <a:latin typeface="Arial Narrow" charset="0"/>
                <a:ea typeface="Arial Narrow" charset="0"/>
                <a:cs typeface="Arial Narrow" charset="0"/>
              </a:rPr>
              <a:t>to track the objects, and parameterizing the motility sequences using </a:t>
            </a:r>
            <a:r>
              <a:rPr lang="en-US" sz="1600" i="1" dirty="0">
                <a:latin typeface="Arial Narrow" charset="0"/>
                <a:ea typeface="Arial Narrow" charset="0"/>
                <a:cs typeface="Arial Narrow" charset="0"/>
              </a:rPr>
              <a:t>recurrent neural networks</a:t>
            </a:r>
            <a:r>
              <a:rPr lang="en-US" sz="1600" dirty="0">
                <a:latin typeface="Arial Narrow" charset="0"/>
                <a:ea typeface="Arial Narrow" charset="0"/>
                <a:cs typeface="Arial Narrow" charset="0"/>
              </a:rPr>
              <a:t> instead of linear systems.</a:t>
            </a:r>
          </a:p>
        </p:txBody>
      </p:sp>
      <p:sp>
        <p:nvSpPr>
          <p:cNvPr id="128" name="TextBox 127"/>
          <p:cNvSpPr txBox="1"/>
          <p:nvPr/>
        </p:nvSpPr>
        <p:spPr>
          <a:xfrm>
            <a:off x="21649823" y="17839822"/>
            <a:ext cx="8822409" cy="523220"/>
          </a:xfrm>
          <a:prstGeom prst="rect">
            <a:avLst/>
          </a:prstGeom>
          <a:noFill/>
        </p:spPr>
        <p:txBody>
          <a:bodyPr wrap="square" rtlCol="0">
            <a:spAutoFit/>
          </a:bodyPr>
          <a:lstStyle/>
          <a:p>
            <a:pPr algn="ctr"/>
            <a:r>
              <a:rPr lang="en-US" sz="2800" u="sng" dirty="0">
                <a:solidFill>
                  <a:srgbClr val="C00000"/>
                </a:solidFill>
                <a:latin typeface="Arial" charset="0"/>
                <a:ea typeface="Arial" charset="0"/>
                <a:cs typeface="Arial" charset="0"/>
              </a:rPr>
              <a:t>Conclusions/Future Directions</a:t>
            </a:r>
            <a:endParaRPr lang="en-US" sz="2800" i="1" u="sng" dirty="0">
              <a:solidFill>
                <a:srgbClr val="C00000"/>
              </a:solidFill>
              <a:latin typeface="Arial" charset="0"/>
              <a:ea typeface="Arial" charset="0"/>
              <a:cs typeface="Arial" charset="0"/>
            </a:endParaRPr>
          </a:p>
        </p:txBody>
      </p:sp>
      <p:sp>
        <p:nvSpPr>
          <p:cNvPr id="130" name="TextBox 129"/>
          <p:cNvSpPr txBox="1"/>
          <p:nvPr/>
        </p:nvSpPr>
        <p:spPr>
          <a:xfrm>
            <a:off x="21760685" y="9417895"/>
            <a:ext cx="9470014" cy="523220"/>
          </a:xfrm>
          <a:prstGeom prst="rect">
            <a:avLst/>
          </a:prstGeom>
          <a:noFill/>
        </p:spPr>
        <p:txBody>
          <a:bodyPr wrap="square" rtlCol="0">
            <a:spAutoFit/>
          </a:bodyPr>
          <a:lstStyle/>
          <a:p>
            <a:pPr algn="ctr"/>
            <a:r>
              <a:rPr lang="en-US" sz="2800" u="sng" dirty="0">
                <a:solidFill>
                  <a:srgbClr val="C00000"/>
                </a:solidFill>
                <a:latin typeface="Arial" charset="0"/>
                <a:ea typeface="Arial" charset="0"/>
                <a:cs typeface="Arial" charset="0"/>
              </a:rPr>
              <a:t>Spectral Clustering of the Motion Phenotypes</a:t>
            </a:r>
            <a:endParaRPr lang="en-US" sz="2800" i="1" u="sng" dirty="0">
              <a:solidFill>
                <a:srgbClr val="C00000"/>
              </a:solidFill>
              <a:latin typeface="Arial" charset="0"/>
              <a:ea typeface="Arial" charset="0"/>
              <a:cs typeface="Arial" charset="0"/>
            </a:endParaRPr>
          </a:p>
        </p:txBody>
      </p:sp>
      <p:sp>
        <p:nvSpPr>
          <p:cNvPr id="136" name="TextBox 135"/>
          <p:cNvSpPr txBox="1"/>
          <p:nvPr/>
        </p:nvSpPr>
        <p:spPr>
          <a:xfrm>
            <a:off x="22072911" y="3346115"/>
            <a:ext cx="7181356" cy="523220"/>
          </a:xfrm>
          <a:prstGeom prst="rect">
            <a:avLst/>
          </a:prstGeom>
          <a:noFill/>
        </p:spPr>
        <p:txBody>
          <a:bodyPr wrap="square" rtlCol="0">
            <a:spAutoFit/>
          </a:bodyPr>
          <a:lstStyle/>
          <a:p>
            <a:pPr algn="ctr"/>
            <a:r>
              <a:rPr lang="en-US" sz="2800" u="sng" dirty="0">
                <a:solidFill>
                  <a:srgbClr val="C00000"/>
                </a:solidFill>
                <a:latin typeface="Arial" charset="0"/>
                <a:ea typeface="Arial" charset="0"/>
                <a:cs typeface="Arial" charset="0"/>
              </a:rPr>
              <a:t>Establishing Pairwise Motion Similarity</a:t>
            </a:r>
          </a:p>
        </p:txBody>
      </p:sp>
      <p:sp>
        <p:nvSpPr>
          <p:cNvPr id="155" name="TextBox 154"/>
          <p:cNvSpPr txBox="1"/>
          <p:nvPr/>
        </p:nvSpPr>
        <p:spPr>
          <a:xfrm>
            <a:off x="13848486" y="17161878"/>
            <a:ext cx="5221428" cy="954107"/>
          </a:xfrm>
          <a:prstGeom prst="rect">
            <a:avLst/>
          </a:prstGeom>
          <a:noFill/>
        </p:spPr>
        <p:txBody>
          <a:bodyPr wrap="square" rtlCol="0">
            <a:spAutoFit/>
          </a:bodyPr>
          <a:lstStyle/>
          <a:p>
            <a:pPr algn="ctr"/>
            <a:r>
              <a:rPr lang="en-US" sz="2800" u="sng" dirty="0">
                <a:solidFill>
                  <a:srgbClr val="C00000"/>
                </a:solidFill>
                <a:latin typeface="Arial" charset="0"/>
                <a:ea typeface="Arial" charset="0"/>
                <a:cs typeface="Arial" charset="0"/>
              </a:rPr>
              <a:t>Parametrization of normalized KLT Trajectories</a:t>
            </a:r>
            <a:endParaRPr lang="en-US" sz="2800" i="1" u="sng" dirty="0">
              <a:solidFill>
                <a:srgbClr val="C00000"/>
              </a:solidFill>
              <a:latin typeface="Arial" charset="0"/>
              <a:ea typeface="Arial" charset="0"/>
              <a:cs typeface="Arial" charset="0"/>
            </a:endParaRPr>
          </a:p>
        </p:txBody>
      </p:sp>
      <p:pic>
        <p:nvPicPr>
          <p:cNvPr id="168" name="Picture 167"/>
          <p:cNvPicPr>
            <a:picLocks/>
          </p:cNvPicPr>
          <p:nvPr/>
        </p:nvPicPr>
        <p:blipFill rotWithShape="1">
          <a:blip r:embed="rId9">
            <a:extLst>
              <a:ext uri="{28A0092B-C50C-407E-A947-70E740481C1C}">
                <a14:useLocalDpi xmlns:a14="http://schemas.microsoft.com/office/drawing/2010/main" val="0"/>
              </a:ext>
            </a:extLst>
          </a:blip>
          <a:srcRect l="4571" t="6311" r="54661" b="4426"/>
          <a:stretch/>
        </p:blipFill>
        <p:spPr>
          <a:xfrm>
            <a:off x="695463" y="13003731"/>
            <a:ext cx="2312520" cy="1268510"/>
          </a:xfrm>
          <a:prstGeom prst="rect">
            <a:avLst/>
          </a:prstGeom>
        </p:spPr>
      </p:pic>
      <p:sp>
        <p:nvSpPr>
          <p:cNvPr id="169" name="TextBox 168"/>
          <p:cNvSpPr txBox="1"/>
          <p:nvPr/>
        </p:nvSpPr>
        <p:spPr>
          <a:xfrm>
            <a:off x="282485" y="12995076"/>
            <a:ext cx="1633702" cy="400110"/>
          </a:xfrm>
          <a:prstGeom prst="rect">
            <a:avLst/>
          </a:prstGeom>
          <a:noFill/>
        </p:spPr>
        <p:txBody>
          <a:bodyPr wrap="square" rtlCol="0">
            <a:spAutoFit/>
          </a:bodyPr>
          <a:lstStyle/>
          <a:p>
            <a:pPr algn="ctr"/>
            <a:r>
              <a:rPr lang="en-US" sz="2000" i="1" dirty="0">
                <a:solidFill>
                  <a:schemeClr val="bg1"/>
                </a:solidFill>
                <a:latin typeface="Arial Narrow" charset="0"/>
                <a:ea typeface="Arial Narrow" charset="0"/>
                <a:cs typeface="Arial Narrow" charset="0"/>
              </a:rPr>
              <a:t>Helical</a:t>
            </a:r>
          </a:p>
        </p:txBody>
      </p:sp>
      <p:pic>
        <p:nvPicPr>
          <p:cNvPr id="171" name="Picture 170"/>
          <p:cNvPicPr>
            <a:picLocks/>
          </p:cNvPicPr>
          <p:nvPr/>
        </p:nvPicPr>
        <p:blipFill>
          <a:blip r:embed="rId10">
            <a:extLst>
              <a:ext uri="{28A0092B-C50C-407E-A947-70E740481C1C}">
                <a14:useLocalDpi xmlns:a14="http://schemas.microsoft.com/office/drawing/2010/main" val="0"/>
              </a:ext>
            </a:extLst>
          </a:blip>
          <a:stretch>
            <a:fillRect/>
          </a:stretch>
        </p:blipFill>
        <p:spPr>
          <a:xfrm>
            <a:off x="2969142" y="13002710"/>
            <a:ext cx="2270779" cy="1265929"/>
          </a:xfrm>
          <a:prstGeom prst="rect">
            <a:avLst/>
          </a:prstGeom>
        </p:spPr>
      </p:pic>
      <p:pic>
        <p:nvPicPr>
          <p:cNvPr id="173" name="Picture 172"/>
          <p:cNvPicPr>
            <a:picLocks/>
          </p:cNvPicPr>
          <p:nvPr/>
        </p:nvPicPr>
        <p:blipFill rotWithShape="1">
          <a:blip r:embed="rId9">
            <a:extLst>
              <a:ext uri="{28A0092B-C50C-407E-A947-70E740481C1C}">
                <a14:useLocalDpi xmlns:a14="http://schemas.microsoft.com/office/drawing/2010/main" val="0"/>
              </a:ext>
            </a:extLst>
          </a:blip>
          <a:srcRect l="50395" r="15729" b="19979"/>
          <a:stretch/>
        </p:blipFill>
        <p:spPr>
          <a:xfrm>
            <a:off x="5210969" y="12995076"/>
            <a:ext cx="2302631" cy="1279183"/>
          </a:xfrm>
          <a:prstGeom prst="rect">
            <a:avLst/>
          </a:prstGeom>
        </p:spPr>
      </p:pic>
      <p:sp>
        <p:nvSpPr>
          <p:cNvPr id="196" name="TextBox 195"/>
          <p:cNvSpPr txBox="1"/>
          <p:nvPr/>
        </p:nvSpPr>
        <p:spPr>
          <a:xfrm rot="16200000">
            <a:off x="7163035" y="15489005"/>
            <a:ext cx="1346800" cy="200055"/>
          </a:xfrm>
          <a:prstGeom prst="rect">
            <a:avLst/>
          </a:prstGeom>
          <a:noFill/>
        </p:spPr>
        <p:txBody>
          <a:bodyPr wrap="square" rtlCol="0">
            <a:spAutoFit/>
          </a:bodyPr>
          <a:lstStyle/>
          <a:p>
            <a:pPr algn="ctr"/>
            <a:r>
              <a:rPr lang="en-US" sz="700" dirty="0">
                <a:solidFill>
                  <a:schemeClr val="bg2">
                    <a:lumMod val="25000"/>
                  </a:schemeClr>
                </a:solidFill>
                <a:latin typeface="Arial Narrow" charset="0"/>
                <a:ea typeface="Arial Narrow" charset="0"/>
                <a:cs typeface="Arial Narrow" charset="0"/>
              </a:rPr>
              <a:t>Normalized Values</a:t>
            </a:r>
          </a:p>
        </p:txBody>
      </p:sp>
      <p:sp>
        <p:nvSpPr>
          <p:cNvPr id="233" name="TextBox 232"/>
          <p:cNvSpPr txBox="1"/>
          <p:nvPr/>
        </p:nvSpPr>
        <p:spPr>
          <a:xfrm>
            <a:off x="10460933" y="14635081"/>
            <a:ext cx="878139" cy="215444"/>
          </a:xfrm>
          <a:prstGeom prst="rect">
            <a:avLst/>
          </a:prstGeom>
          <a:noFill/>
        </p:spPr>
        <p:txBody>
          <a:bodyPr wrap="square" rtlCol="0">
            <a:spAutoFit/>
          </a:bodyPr>
          <a:lstStyle/>
          <a:p>
            <a:pPr algn="ctr"/>
            <a:r>
              <a:rPr lang="en-US" sz="800" b="1" dirty="0">
                <a:latin typeface="Arial Narrow" charset="0"/>
                <a:ea typeface="Arial Narrow" charset="0"/>
                <a:cs typeface="Arial Narrow" charset="0"/>
              </a:rPr>
              <a:t>Ca</a:t>
            </a:r>
            <a:r>
              <a:rPr lang="en-US" sz="800" b="1" baseline="30000" dirty="0">
                <a:latin typeface="Arial Narrow" charset="0"/>
                <a:ea typeface="Arial Narrow" charset="0"/>
                <a:cs typeface="Arial Narrow" charset="0"/>
              </a:rPr>
              <a:t>2+</a:t>
            </a:r>
            <a:endParaRPr lang="en-US" sz="800" b="1" dirty="0">
              <a:latin typeface="Arial Narrow" charset="0"/>
              <a:ea typeface="Arial Narrow" charset="0"/>
              <a:cs typeface="Arial Narrow" charset="0"/>
            </a:endParaRPr>
          </a:p>
        </p:txBody>
      </p:sp>
      <p:sp>
        <p:nvSpPr>
          <p:cNvPr id="234" name="TextBox 233"/>
          <p:cNvSpPr txBox="1"/>
          <p:nvPr/>
        </p:nvSpPr>
        <p:spPr>
          <a:xfrm>
            <a:off x="10468369" y="14897583"/>
            <a:ext cx="304986" cy="215444"/>
          </a:xfrm>
          <a:prstGeom prst="rect">
            <a:avLst/>
          </a:prstGeom>
          <a:noFill/>
        </p:spPr>
        <p:txBody>
          <a:bodyPr wrap="square" rtlCol="0">
            <a:spAutoFit/>
          </a:bodyPr>
          <a:lstStyle/>
          <a:p>
            <a:pPr algn="ctr"/>
            <a:r>
              <a:rPr lang="en-US" sz="800" b="1" dirty="0">
                <a:latin typeface="Arial Narrow" charset="0"/>
                <a:ea typeface="Arial Narrow" charset="0"/>
                <a:cs typeface="Arial Narrow" charset="0"/>
              </a:rPr>
              <a:t>TG</a:t>
            </a:r>
          </a:p>
        </p:txBody>
      </p:sp>
      <p:cxnSp>
        <p:nvCxnSpPr>
          <p:cNvPr id="235" name="Straight Arrow Connector 234"/>
          <p:cNvCxnSpPr/>
          <p:nvPr/>
        </p:nvCxnSpPr>
        <p:spPr bwMode="auto">
          <a:xfrm flipH="1">
            <a:off x="10894144" y="14821082"/>
            <a:ext cx="0" cy="182880"/>
          </a:xfrm>
          <a:prstGeom prst="straightConnector1">
            <a:avLst/>
          </a:prstGeom>
          <a:solidFill>
            <a:schemeClr val="accent1"/>
          </a:solidFill>
          <a:ln w="19050" cap="flat" cmpd="sng" algn="ctr">
            <a:solidFill>
              <a:schemeClr val="tx1"/>
            </a:solidFill>
            <a:prstDash val="solid"/>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236" name="Straight Arrow Connector 235"/>
          <p:cNvCxnSpPr/>
          <p:nvPr/>
        </p:nvCxnSpPr>
        <p:spPr bwMode="auto">
          <a:xfrm>
            <a:off x="10611113" y="15074214"/>
            <a:ext cx="0" cy="182880"/>
          </a:xfrm>
          <a:prstGeom prst="straightConnector1">
            <a:avLst/>
          </a:prstGeom>
          <a:solidFill>
            <a:schemeClr val="accent1"/>
          </a:solidFill>
          <a:ln w="19050" cap="flat" cmpd="sng" algn="ctr">
            <a:solidFill>
              <a:schemeClr val="tx1"/>
            </a:solidFill>
            <a:prstDash val="solid"/>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246" name="TextBox 245"/>
          <p:cNvSpPr txBox="1"/>
          <p:nvPr/>
        </p:nvSpPr>
        <p:spPr>
          <a:xfrm>
            <a:off x="12237243" y="14741457"/>
            <a:ext cx="878139" cy="215444"/>
          </a:xfrm>
          <a:prstGeom prst="rect">
            <a:avLst/>
          </a:prstGeom>
          <a:noFill/>
        </p:spPr>
        <p:txBody>
          <a:bodyPr wrap="square" rtlCol="0">
            <a:spAutoFit/>
          </a:bodyPr>
          <a:lstStyle/>
          <a:p>
            <a:pPr algn="ctr"/>
            <a:r>
              <a:rPr lang="en-US" sz="800" b="1" dirty="0">
                <a:latin typeface="Arial Narrow" charset="0"/>
                <a:ea typeface="Arial Narrow" charset="0"/>
                <a:cs typeface="Arial Narrow" charset="0"/>
              </a:rPr>
              <a:t>Ca</a:t>
            </a:r>
            <a:r>
              <a:rPr lang="en-US" sz="800" b="1" baseline="30000" dirty="0">
                <a:latin typeface="Arial Narrow" charset="0"/>
                <a:ea typeface="Arial Narrow" charset="0"/>
                <a:cs typeface="Arial Narrow" charset="0"/>
              </a:rPr>
              <a:t>2+</a:t>
            </a:r>
            <a:endParaRPr lang="en-US" sz="800" b="1" dirty="0">
              <a:latin typeface="Arial Narrow" charset="0"/>
              <a:ea typeface="Arial Narrow" charset="0"/>
              <a:cs typeface="Arial Narrow" charset="0"/>
            </a:endParaRPr>
          </a:p>
        </p:txBody>
      </p:sp>
      <p:sp>
        <p:nvSpPr>
          <p:cNvPr id="247" name="TextBox 246"/>
          <p:cNvSpPr txBox="1"/>
          <p:nvPr/>
        </p:nvSpPr>
        <p:spPr>
          <a:xfrm>
            <a:off x="12210662" y="14962270"/>
            <a:ext cx="304986" cy="215444"/>
          </a:xfrm>
          <a:prstGeom prst="rect">
            <a:avLst/>
          </a:prstGeom>
          <a:noFill/>
        </p:spPr>
        <p:txBody>
          <a:bodyPr wrap="square" rtlCol="0">
            <a:spAutoFit/>
          </a:bodyPr>
          <a:lstStyle/>
          <a:p>
            <a:pPr algn="ctr"/>
            <a:r>
              <a:rPr lang="en-US" sz="800" b="1" dirty="0">
                <a:latin typeface="Arial Narrow" charset="0"/>
                <a:ea typeface="Arial Narrow" charset="0"/>
                <a:cs typeface="Arial Narrow" charset="0"/>
              </a:rPr>
              <a:t>TG</a:t>
            </a:r>
          </a:p>
        </p:txBody>
      </p:sp>
      <p:cxnSp>
        <p:nvCxnSpPr>
          <p:cNvPr id="248" name="Straight Arrow Connector 247"/>
          <p:cNvCxnSpPr/>
          <p:nvPr/>
        </p:nvCxnSpPr>
        <p:spPr bwMode="auto">
          <a:xfrm flipH="1">
            <a:off x="12640155" y="14902721"/>
            <a:ext cx="0" cy="182880"/>
          </a:xfrm>
          <a:prstGeom prst="straightConnector1">
            <a:avLst/>
          </a:prstGeom>
          <a:solidFill>
            <a:schemeClr val="accent1"/>
          </a:solidFill>
          <a:ln w="19050" cap="flat" cmpd="sng" algn="ctr">
            <a:solidFill>
              <a:schemeClr val="tx1"/>
            </a:solidFill>
            <a:prstDash val="solid"/>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249" name="Straight Arrow Connector 248"/>
          <p:cNvCxnSpPr/>
          <p:nvPr/>
        </p:nvCxnSpPr>
        <p:spPr bwMode="auto">
          <a:xfrm>
            <a:off x="12365094" y="15138834"/>
            <a:ext cx="0" cy="153231"/>
          </a:xfrm>
          <a:prstGeom prst="straightConnector1">
            <a:avLst/>
          </a:prstGeom>
          <a:solidFill>
            <a:schemeClr val="accent1"/>
          </a:solidFill>
          <a:ln w="19050" cap="flat" cmpd="sng" algn="ctr">
            <a:solidFill>
              <a:schemeClr val="tx1"/>
            </a:solidFill>
            <a:prstDash val="solid"/>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254" name="TextBox 253"/>
          <p:cNvSpPr txBox="1"/>
          <p:nvPr/>
        </p:nvSpPr>
        <p:spPr>
          <a:xfrm>
            <a:off x="24934600" y="8062937"/>
            <a:ext cx="274320" cy="276999"/>
          </a:xfrm>
          <a:prstGeom prst="rect">
            <a:avLst/>
          </a:prstGeom>
          <a:solidFill>
            <a:schemeClr val="accent1"/>
          </a:solidFill>
        </p:spPr>
        <p:txBody>
          <a:bodyPr wrap="square" rtlCol="0">
            <a:spAutoFit/>
          </a:bodyPr>
          <a:lstStyle/>
          <a:p>
            <a:endParaRPr lang="en-US" sz="1200" dirty="0">
              <a:latin typeface="Arial Narrow" charset="0"/>
              <a:ea typeface="Arial Narrow" charset="0"/>
              <a:cs typeface="Arial Narrow" charset="0"/>
            </a:endParaRPr>
          </a:p>
        </p:txBody>
      </p:sp>
      <p:sp>
        <p:nvSpPr>
          <p:cNvPr id="255" name="TextBox 254"/>
          <p:cNvSpPr txBox="1"/>
          <p:nvPr/>
        </p:nvSpPr>
        <p:spPr>
          <a:xfrm>
            <a:off x="24047788" y="6627931"/>
            <a:ext cx="274320" cy="276999"/>
          </a:xfrm>
          <a:prstGeom prst="rect">
            <a:avLst/>
          </a:prstGeom>
          <a:solidFill>
            <a:schemeClr val="accent1"/>
          </a:solidFill>
        </p:spPr>
        <p:txBody>
          <a:bodyPr wrap="square" rtlCol="0">
            <a:spAutoFit/>
          </a:bodyPr>
          <a:lstStyle/>
          <a:p>
            <a:endParaRPr lang="en-US" sz="1200" dirty="0">
              <a:latin typeface="Arial Narrow" charset="0"/>
              <a:ea typeface="Arial Narrow" charset="0"/>
              <a:cs typeface="Arial Narrow" charset="0"/>
            </a:endParaRPr>
          </a:p>
        </p:txBody>
      </p:sp>
      <p:sp>
        <p:nvSpPr>
          <p:cNvPr id="265" name="TextBox 264"/>
          <p:cNvSpPr txBox="1"/>
          <p:nvPr/>
        </p:nvSpPr>
        <p:spPr>
          <a:xfrm>
            <a:off x="20859421" y="8102890"/>
            <a:ext cx="274320" cy="276999"/>
          </a:xfrm>
          <a:prstGeom prst="rect">
            <a:avLst/>
          </a:prstGeom>
          <a:solidFill>
            <a:schemeClr val="accent1"/>
          </a:solidFill>
        </p:spPr>
        <p:txBody>
          <a:bodyPr wrap="square" rtlCol="0">
            <a:spAutoFit/>
          </a:bodyPr>
          <a:lstStyle/>
          <a:p>
            <a:endParaRPr lang="en-US" sz="1200" dirty="0">
              <a:latin typeface="Arial Narrow" charset="0"/>
              <a:ea typeface="Arial Narrow" charset="0"/>
              <a:cs typeface="Arial Narrow" charset="0"/>
            </a:endParaRPr>
          </a:p>
        </p:txBody>
      </p:sp>
      <p:sp>
        <p:nvSpPr>
          <p:cNvPr id="266" name="TextBox 265"/>
          <p:cNvSpPr txBox="1"/>
          <p:nvPr/>
        </p:nvSpPr>
        <p:spPr>
          <a:xfrm>
            <a:off x="440639" y="14664173"/>
            <a:ext cx="182880" cy="276999"/>
          </a:xfrm>
          <a:prstGeom prst="rect">
            <a:avLst/>
          </a:prstGeom>
          <a:noFill/>
        </p:spPr>
        <p:txBody>
          <a:bodyPr wrap="square" rtlCol="0">
            <a:spAutoFit/>
          </a:bodyPr>
          <a:lstStyle/>
          <a:p>
            <a:r>
              <a:rPr lang="en-US" sz="1200" dirty="0">
                <a:solidFill>
                  <a:schemeClr val="bg2">
                    <a:lumMod val="25000"/>
                  </a:schemeClr>
                </a:solidFill>
                <a:latin typeface="Arial Narrow" charset="0"/>
                <a:ea typeface="Arial Narrow" charset="0"/>
                <a:cs typeface="Arial Narrow" charset="0"/>
              </a:rPr>
              <a:t>Y</a:t>
            </a:r>
          </a:p>
        </p:txBody>
      </p:sp>
      <p:sp>
        <p:nvSpPr>
          <p:cNvPr id="268" name="TextBox 267"/>
          <p:cNvSpPr txBox="1"/>
          <p:nvPr/>
        </p:nvSpPr>
        <p:spPr>
          <a:xfrm>
            <a:off x="924004" y="16057615"/>
            <a:ext cx="274320" cy="276999"/>
          </a:xfrm>
          <a:prstGeom prst="rect">
            <a:avLst/>
          </a:prstGeom>
          <a:noFill/>
        </p:spPr>
        <p:txBody>
          <a:bodyPr wrap="square" rtlCol="0">
            <a:spAutoFit/>
          </a:bodyPr>
          <a:lstStyle/>
          <a:p>
            <a:r>
              <a:rPr lang="en-US" sz="1200" dirty="0">
                <a:solidFill>
                  <a:schemeClr val="bg2">
                    <a:lumMod val="25000"/>
                  </a:schemeClr>
                </a:solidFill>
                <a:latin typeface="Arial Narrow" charset="0"/>
                <a:ea typeface="Arial Narrow" charset="0"/>
                <a:cs typeface="Arial Narrow" charset="0"/>
              </a:rPr>
              <a:t>X</a:t>
            </a:r>
          </a:p>
        </p:txBody>
      </p:sp>
      <p:sp>
        <p:nvSpPr>
          <p:cNvPr id="271" name="TextBox 270"/>
          <p:cNvSpPr txBox="1"/>
          <p:nvPr/>
        </p:nvSpPr>
        <p:spPr>
          <a:xfrm>
            <a:off x="29250832" y="8091649"/>
            <a:ext cx="274320" cy="276999"/>
          </a:xfrm>
          <a:prstGeom prst="rect">
            <a:avLst/>
          </a:prstGeom>
          <a:solidFill>
            <a:schemeClr val="accent1"/>
          </a:solidFill>
        </p:spPr>
        <p:txBody>
          <a:bodyPr wrap="square" rtlCol="0">
            <a:spAutoFit/>
          </a:bodyPr>
          <a:lstStyle/>
          <a:p>
            <a:endParaRPr lang="en-US" sz="1200" dirty="0">
              <a:latin typeface="Arial Narrow" charset="0"/>
              <a:ea typeface="Arial Narrow" charset="0"/>
              <a:cs typeface="Arial Narrow" charset="0"/>
            </a:endParaRPr>
          </a:p>
        </p:txBody>
      </p:sp>
      <p:sp>
        <p:nvSpPr>
          <p:cNvPr id="272" name="TextBox 271"/>
          <p:cNvSpPr txBox="1"/>
          <p:nvPr/>
        </p:nvSpPr>
        <p:spPr>
          <a:xfrm>
            <a:off x="29346045" y="8026230"/>
            <a:ext cx="274320" cy="276999"/>
          </a:xfrm>
          <a:prstGeom prst="rect">
            <a:avLst/>
          </a:prstGeom>
          <a:solidFill>
            <a:schemeClr val="accent1"/>
          </a:solidFill>
        </p:spPr>
        <p:txBody>
          <a:bodyPr wrap="square" rtlCol="0">
            <a:spAutoFit/>
          </a:bodyPr>
          <a:lstStyle/>
          <a:p>
            <a:endParaRPr lang="en-US" sz="1200" dirty="0">
              <a:latin typeface="Arial Narrow" charset="0"/>
              <a:ea typeface="Arial Narrow" charset="0"/>
              <a:cs typeface="Arial Narrow" charset="0"/>
            </a:endParaRPr>
          </a:p>
        </p:txBody>
      </p:sp>
      <p:sp>
        <p:nvSpPr>
          <p:cNvPr id="276" name="TextBox 275"/>
          <p:cNvSpPr txBox="1"/>
          <p:nvPr/>
        </p:nvSpPr>
        <p:spPr>
          <a:xfrm rot="20786715">
            <a:off x="31583284" y="8059072"/>
            <a:ext cx="721599" cy="276999"/>
          </a:xfrm>
          <a:prstGeom prst="rect">
            <a:avLst/>
          </a:prstGeom>
          <a:solidFill>
            <a:schemeClr val="accent1"/>
          </a:solidFill>
        </p:spPr>
        <p:txBody>
          <a:bodyPr wrap="square" rtlCol="0">
            <a:spAutoFit/>
          </a:bodyPr>
          <a:lstStyle/>
          <a:p>
            <a:endParaRPr lang="en-US" sz="1200" dirty="0">
              <a:latin typeface="Arial Narrow" charset="0"/>
              <a:ea typeface="Arial Narrow" charset="0"/>
              <a:cs typeface="Arial Narrow" charset="0"/>
            </a:endParaRPr>
          </a:p>
        </p:txBody>
      </p:sp>
      <p:sp>
        <p:nvSpPr>
          <p:cNvPr id="282" name="TextBox 281"/>
          <p:cNvSpPr txBox="1"/>
          <p:nvPr/>
        </p:nvSpPr>
        <p:spPr>
          <a:xfrm>
            <a:off x="11199998" y="14606228"/>
            <a:ext cx="927652" cy="338554"/>
          </a:xfrm>
          <a:prstGeom prst="rect">
            <a:avLst/>
          </a:prstGeom>
          <a:noFill/>
        </p:spPr>
        <p:txBody>
          <a:bodyPr wrap="square" rtlCol="0">
            <a:spAutoFit/>
          </a:bodyPr>
          <a:lstStyle/>
          <a:p>
            <a:pPr algn="ctr"/>
            <a:r>
              <a:rPr lang="en-US" sz="1600" i="1" dirty="0">
                <a:solidFill>
                  <a:schemeClr val="bg2">
                    <a:lumMod val="25000"/>
                  </a:schemeClr>
                </a:solidFill>
                <a:latin typeface="Arial Narrow" charset="0"/>
                <a:ea typeface="Arial Narrow" charset="0"/>
                <a:cs typeface="Arial Narrow" charset="0"/>
              </a:rPr>
              <a:t>Twirling</a:t>
            </a:r>
            <a:endParaRPr lang="en-US" sz="1800" i="1" dirty="0">
              <a:solidFill>
                <a:schemeClr val="bg2">
                  <a:lumMod val="25000"/>
                </a:schemeClr>
              </a:solidFill>
              <a:latin typeface="Arial Narrow" charset="0"/>
              <a:ea typeface="Arial Narrow" charset="0"/>
              <a:cs typeface="Arial Narrow" charset="0"/>
            </a:endParaRPr>
          </a:p>
        </p:txBody>
      </p:sp>
      <p:sp>
        <p:nvSpPr>
          <p:cNvPr id="240" name="TextBox 239"/>
          <p:cNvSpPr txBox="1"/>
          <p:nvPr/>
        </p:nvSpPr>
        <p:spPr>
          <a:xfrm>
            <a:off x="11831022" y="16185385"/>
            <a:ext cx="837081" cy="200055"/>
          </a:xfrm>
          <a:prstGeom prst="rect">
            <a:avLst/>
          </a:prstGeom>
          <a:noFill/>
        </p:spPr>
        <p:txBody>
          <a:bodyPr wrap="square" rtlCol="0">
            <a:spAutoFit/>
          </a:bodyPr>
          <a:lstStyle/>
          <a:p>
            <a:pPr algn="ctr"/>
            <a:r>
              <a:rPr lang="en-US" sz="700" dirty="0">
                <a:solidFill>
                  <a:schemeClr val="bg2">
                    <a:lumMod val="25000"/>
                  </a:schemeClr>
                </a:solidFill>
                <a:latin typeface="Arial Narrow" charset="0"/>
                <a:ea typeface="Arial Narrow" charset="0"/>
                <a:cs typeface="Arial Narrow" charset="0"/>
              </a:rPr>
              <a:t>Frames</a:t>
            </a:r>
            <a:endParaRPr lang="en-US" sz="800" dirty="0">
              <a:solidFill>
                <a:schemeClr val="bg2">
                  <a:lumMod val="25000"/>
                </a:schemeClr>
              </a:solidFill>
              <a:latin typeface="Arial Narrow" charset="0"/>
              <a:ea typeface="Arial Narrow" charset="0"/>
              <a:cs typeface="Arial Narrow" charset="0"/>
            </a:endParaRPr>
          </a:p>
        </p:txBody>
      </p:sp>
      <p:sp>
        <p:nvSpPr>
          <p:cNvPr id="187" name="TextBox 186"/>
          <p:cNvSpPr txBox="1"/>
          <p:nvPr/>
        </p:nvSpPr>
        <p:spPr>
          <a:xfrm>
            <a:off x="8493762" y="16186422"/>
            <a:ext cx="837081" cy="200055"/>
          </a:xfrm>
          <a:prstGeom prst="rect">
            <a:avLst/>
          </a:prstGeom>
          <a:noFill/>
        </p:spPr>
        <p:txBody>
          <a:bodyPr wrap="square" rtlCol="0">
            <a:spAutoFit/>
          </a:bodyPr>
          <a:lstStyle/>
          <a:p>
            <a:pPr algn="ctr"/>
            <a:r>
              <a:rPr lang="en-US" sz="700" dirty="0">
                <a:solidFill>
                  <a:schemeClr val="bg2">
                    <a:lumMod val="25000"/>
                  </a:schemeClr>
                </a:solidFill>
                <a:latin typeface="Arial Narrow" charset="0"/>
                <a:ea typeface="Arial Narrow" charset="0"/>
                <a:cs typeface="Arial Narrow" charset="0"/>
              </a:rPr>
              <a:t>Frames</a:t>
            </a:r>
            <a:endParaRPr lang="en-US" sz="800" dirty="0">
              <a:solidFill>
                <a:schemeClr val="bg2">
                  <a:lumMod val="25000"/>
                </a:schemeClr>
              </a:solidFill>
              <a:latin typeface="Arial Narrow" charset="0"/>
              <a:ea typeface="Arial Narrow" charset="0"/>
              <a:cs typeface="Arial Narrow" charset="0"/>
            </a:endParaRPr>
          </a:p>
        </p:txBody>
      </p:sp>
      <p:sp>
        <p:nvSpPr>
          <p:cNvPr id="283" name="TextBox 282"/>
          <p:cNvSpPr txBox="1"/>
          <p:nvPr/>
        </p:nvSpPr>
        <p:spPr>
          <a:xfrm>
            <a:off x="186192" y="14951008"/>
            <a:ext cx="447091" cy="523220"/>
          </a:xfrm>
          <a:prstGeom prst="rect">
            <a:avLst/>
          </a:prstGeom>
          <a:noFill/>
        </p:spPr>
        <p:txBody>
          <a:bodyPr wrap="square" rtlCol="0">
            <a:spAutoFit/>
          </a:bodyPr>
          <a:lstStyle/>
          <a:p>
            <a:r>
              <a:rPr lang="en-US" sz="2800" dirty="0">
                <a:latin typeface="Arial Narrow" charset="0"/>
                <a:ea typeface="Arial Narrow" charset="0"/>
                <a:cs typeface="Arial Narrow" charset="0"/>
              </a:rPr>
              <a:t>B</a:t>
            </a:r>
          </a:p>
        </p:txBody>
      </p:sp>
      <p:sp>
        <p:nvSpPr>
          <p:cNvPr id="286" name="TextBox 285"/>
          <p:cNvSpPr txBox="1"/>
          <p:nvPr/>
        </p:nvSpPr>
        <p:spPr>
          <a:xfrm>
            <a:off x="7452539" y="12539516"/>
            <a:ext cx="367709" cy="369332"/>
          </a:xfrm>
          <a:prstGeom prst="rect">
            <a:avLst/>
          </a:prstGeom>
          <a:noFill/>
        </p:spPr>
        <p:txBody>
          <a:bodyPr wrap="square" rtlCol="0">
            <a:spAutoFit/>
          </a:bodyPr>
          <a:lstStyle/>
          <a:p>
            <a:r>
              <a:rPr lang="en-US" sz="1800" dirty="0">
                <a:latin typeface="Arial Narrow" charset="0"/>
                <a:ea typeface="Arial Narrow" charset="0"/>
                <a:cs typeface="Arial Narrow" charset="0"/>
              </a:rPr>
              <a:t>(I)</a:t>
            </a:r>
            <a:endParaRPr lang="en-US" sz="3200" dirty="0">
              <a:latin typeface="Arial Narrow" charset="0"/>
              <a:ea typeface="Arial Narrow" charset="0"/>
              <a:cs typeface="Arial Narrow" charset="0"/>
            </a:endParaRPr>
          </a:p>
        </p:txBody>
      </p:sp>
      <p:sp>
        <p:nvSpPr>
          <p:cNvPr id="287" name="TextBox 286"/>
          <p:cNvSpPr txBox="1"/>
          <p:nvPr/>
        </p:nvSpPr>
        <p:spPr>
          <a:xfrm>
            <a:off x="10226317" y="12475632"/>
            <a:ext cx="447091" cy="400110"/>
          </a:xfrm>
          <a:prstGeom prst="rect">
            <a:avLst/>
          </a:prstGeom>
          <a:noFill/>
        </p:spPr>
        <p:txBody>
          <a:bodyPr wrap="square" rtlCol="0">
            <a:spAutoFit/>
          </a:bodyPr>
          <a:lstStyle/>
          <a:p>
            <a:r>
              <a:rPr lang="en-US" sz="2000" dirty="0">
                <a:latin typeface="Arial Narrow" charset="0"/>
                <a:ea typeface="Arial Narrow" charset="0"/>
                <a:cs typeface="Arial Narrow" charset="0"/>
              </a:rPr>
              <a:t>(II)</a:t>
            </a:r>
          </a:p>
        </p:txBody>
      </p:sp>
      <p:pic>
        <p:nvPicPr>
          <p:cNvPr id="26" name="Picture 25"/>
          <p:cNvPicPr>
            <a:picLocks/>
          </p:cNvPicPr>
          <p:nvPr/>
        </p:nvPicPr>
        <p:blipFill>
          <a:blip r:embed="rId11">
            <a:extLst>
              <a:ext uri="{28A0092B-C50C-407E-A947-70E740481C1C}">
                <a14:useLocalDpi xmlns:a14="http://schemas.microsoft.com/office/drawing/2010/main" val="0"/>
              </a:ext>
            </a:extLst>
          </a:blip>
          <a:stretch>
            <a:fillRect/>
          </a:stretch>
        </p:blipFill>
        <p:spPr>
          <a:xfrm>
            <a:off x="10549989" y="12776604"/>
            <a:ext cx="1995570" cy="1785989"/>
          </a:xfrm>
          <a:prstGeom prst="rect">
            <a:avLst/>
          </a:prstGeom>
          <a:ln w="9525">
            <a:solidFill>
              <a:schemeClr val="bg1"/>
            </a:solidFill>
          </a:ln>
        </p:spPr>
      </p:pic>
      <p:sp>
        <p:nvSpPr>
          <p:cNvPr id="64" name="TextBox 63"/>
          <p:cNvSpPr txBox="1"/>
          <p:nvPr/>
        </p:nvSpPr>
        <p:spPr>
          <a:xfrm>
            <a:off x="32436157" y="20046059"/>
            <a:ext cx="263492" cy="369332"/>
          </a:xfrm>
          <a:prstGeom prst="rect">
            <a:avLst/>
          </a:prstGeom>
          <a:solidFill>
            <a:schemeClr val="accent1"/>
          </a:solidFill>
        </p:spPr>
        <p:txBody>
          <a:bodyPr wrap="square" rtlCol="0">
            <a:spAutoFit/>
          </a:bodyPr>
          <a:lstStyle/>
          <a:p>
            <a:endParaRPr lang="en-US" sz="1800" dirty="0">
              <a:latin typeface="Times New Roman" panose="02020603050405020304" pitchFamily="18" charset="0"/>
              <a:cs typeface="Times New Roman" panose="02020603050405020304" pitchFamily="18" charset="0"/>
            </a:endParaRPr>
          </a:p>
        </p:txBody>
      </p:sp>
      <p:sp>
        <p:nvSpPr>
          <p:cNvPr id="292" name="TextBox 291"/>
          <p:cNvSpPr txBox="1"/>
          <p:nvPr/>
        </p:nvSpPr>
        <p:spPr>
          <a:xfrm>
            <a:off x="32475287" y="18432493"/>
            <a:ext cx="263492" cy="369332"/>
          </a:xfrm>
          <a:prstGeom prst="rect">
            <a:avLst/>
          </a:prstGeom>
          <a:solidFill>
            <a:schemeClr val="accent1"/>
          </a:solidFill>
        </p:spPr>
        <p:txBody>
          <a:bodyPr wrap="square" rtlCol="0">
            <a:spAutoFit/>
          </a:bodyPr>
          <a:lstStyle/>
          <a:p>
            <a:endParaRPr lang="en-US" sz="1800" dirty="0">
              <a:latin typeface="Times New Roman" panose="02020603050405020304" pitchFamily="18" charset="0"/>
              <a:cs typeface="Times New Roman" panose="02020603050405020304" pitchFamily="18" charset="0"/>
            </a:endParaRPr>
          </a:p>
        </p:txBody>
      </p:sp>
      <p:pic>
        <p:nvPicPr>
          <p:cNvPr id="76" name="Picture 75"/>
          <p:cNvPicPr>
            <a:picLocks noChangeAspect="1"/>
          </p:cNvPicPr>
          <p:nvPr/>
        </p:nvPicPr>
        <p:blipFill>
          <a:blip r:embed="rId12"/>
          <a:stretch>
            <a:fillRect/>
          </a:stretch>
        </p:blipFill>
        <p:spPr>
          <a:xfrm>
            <a:off x="3222630" y="1633135"/>
            <a:ext cx="5060324" cy="1399664"/>
          </a:xfrm>
          <a:prstGeom prst="rect">
            <a:avLst/>
          </a:prstGeom>
        </p:spPr>
      </p:pic>
      <p:pic>
        <p:nvPicPr>
          <p:cNvPr id="18" name="Picture 17"/>
          <p:cNvPicPr>
            <a:picLocks noChangeAspect="1"/>
          </p:cNvPicPr>
          <p:nvPr/>
        </p:nvPicPr>
        <p:blipFill rotWithShape="1">
          <a:blip r:embed="rId13">
            <a:extLst>
              <a:ext uri="{28A0092B-C50C-407E-A947-70E740481C1C}">
                <a14:useLocalDpi xmlns:a14="http://schemas.microsoft.com/office/drawing/2010/main" val="0"/>
              </a:ext>
            </a:extLst>
          </a:blip>
          <a:srcRect l="2403"/>
          <a:stretch/>
        </p:blipFill>
        <p:spPr>
          <a:xfrm>
            <a:off x="7518214" y="12822614"/>
            <a:ext cx="2939012" cy="1816641"/>
          </a:xfrm>
          <a:prstGeom prst="rect">
            <a:avLst/>
          </a:prstGeom>
        </p:spPr>
      </p:pic>
      <p:pic>
        <p:nvPicPr>
          <p:cNvPr id="32" name="Picture 31"/>
          <p:cNvPicPr>
            <a:picLocks noChangeAspect="1"/>
          </p:cNvPicPr>
          <p:nvPr/>
        </p:nvPicPr>
        <p:blipFill rotWithShape="1">
          <a:blip r:embed="rId14">
            <a:extLst>
              <a:ext uri="{28A0092B-C50C-407E-A947-70E740481C1C}">
                <a14:useLocalDpi xmlns:a14="http://schemas.microsoft.com/office/drawing/2010/main" val="0"/>
              </a:ext>
            </a:extLst>
          </a:blip>
          <a:srcRect l="2090" t="-1" b="5259"/>
          <a:stretch/>
        </p:blipFill>
        <p:spPr>
          <a:xfrm>
            <a:off x="7810436" y="16974114"/>
            <a:ext cx="2636222" cy="1280305"/>
          </a:xfrm>
          <a:prstGeom prst="rect">
            <a:avLst/>
          </a:prstGeom>
        </p:spPr>
      </p:pic>
      <p:pic>
        <p:nvPicPr>
          <p:cNvPr id="57" name="Picture 56"/>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5772849" y="16753528"/>
            <a:ext cx="1824367" cy="1749076"/>
          </a:xfrm>
          <a:prstGeom prst="rect">
            <a:avLst/>
          </a:prstGeom>
        </p:spPr>
      </p:pic>
      <p:pic>
        <p:nvPicPr>
          <p:cNvPr id="58" name="Picture 57"/>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019614" y="16762718"/>
            <a:ext cx="1782151" cy="1753953"/>
          </a:xfrm>
          <a:prstGeom prst="rect">
            <a:avLst/>
          </a:prstGeom>
        </p:spPr>
      </p:pic>
      <p:pic>
        <p:nvPicPr>
          <p:cNvPr id="59" name="Picture 58"/>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261888" y="16762593"/>
            <a:ext cx="1817008" cy="1738008"/>
          </a:xfrm>
          <a:prstGeom prst="rect">
            <a:avLst/>
          </a:prstGeom>
        </p:spPr>
      </p:pic>
      <p:sp>
        <p:nvSpPr>
          <p:cNvPr id="239" name="TextBox 238"/>
          <p:cNvSpPr txBox="1"/>
          <p:nvPr/>
        </p:nvSpPr>
        <p:spPr>
          <a:xfrm>
            <a:off x="25330073" y="12196192"/>
            <a:ext cx="274320" cy="276999"/>
          </a:xfrm>
          <a:prstGeom prst="rect">
            <a:avLst/>
          </a:prstGeom>
          <a:solidFill>
            <a:schemeClr val="accent1"/>
          </a:solidFill>
        </p:spPr>
        <p:txBody>
          <a:bodyPr wrap="square" rtlCol="0">
            <a:spAutoFit/>
          </a:bodyPr>
          <a:lstStyle/>
          <a:p>
            <a:endParaRPr lang="en-US" sz="1200" dirty="0">
              <a:solidFill>
                <a:schemeClr val="bg2">
                  <a:lumMod val="25000"/>
                </a:schemeClr>
              </a:solidFill>
              <a:latin typeface="Arial Narrow" charset="0"/>
              <a:ea typeface="Arial Narrow" charset="0"/>
              <a:cs typeface="Arial Narrow" charset="0"/>
            </a:endParaRPr>
          </a:p>
        </p:txBody>
      </p:sp>
      <p:pic>
        <p:nvPicPr>
          <p:cNvPr id="56" name="Picture 55"/>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4051612" y="16749340"/>
            <a:ext cx="1809245" cy="1751257"/>
          </a:xfrm>
          <a:prstGeom prst="rect">
            <a:avLst/>
          </a:prstGeom>
        </p:spPr>
      </p:pic>
      <p:sp>
        <p:nvSpPr>
          <p:cNvPr id="62" name="TextBox 61"/>
          <p:cNvSpPr txBox="1"/>
          <p:nvPr/>
        </p:nvSpPr>
        <p:spPr>
          <a:xfrm>
            <a:off x="2428991" y="16906825"/>
            <a:ext cx="1036795" cy="369332"/>
          </a:xfrm>
          <a:prstGeom prst="rect">
            <a:avLst/>
          </a:prstGeom>
          <a:noFill/>
        </p:spPr>
        <p:txBody>
          <a:bodyPr wrap="square" rtlCol="0">
            <a:spAutoFit/>
          </a:bodyPr>
          <a:lstStyle/>
          <a:p>
            <a:pPr algn="ctr"/>
            <a:r>
              <a:rPr lang="en-US" sz="1800" b="1" dirty="0">
                <a:ln w="9525">
                  <a:solidFill>
                    <a:schemeClr val="bg1"/>
                  </a:solidFill>
                </a:ln>
                <a:solidFill>
                  <a:srgbClr val="941100"/>
                </a:solidFill>
                <a:latin typeface="Arial Narrow" charset="0"/>
                <a:ea typeface="Arial Narrow" charset="0"/>
                <a:cs typeface="Arial Narrow" charset="0"/>
              </a:rPr>
              <a:t>+ Ca</a:t>
            </a:r>
            <a:r>
              <a:rPr lang="en-US" sz="1800" b="1" baseline="30000" dirty="0">
                <a:ln w="9525">
                  <a:solidFill>
                    <a:schemeClr val="bg1"/>
                  </a:solidFill>
                </a:ln>
                <a:solidFill>
                  <a:srgbClr val="941100"/>
                </a:solidFill>
                <a:latin typeface="Arial Narrow" charset="0"/>
                <a:ea typeface="Arial Narrow" charset="0"/>
                <a:cs typeface="Arial Narrow" charset="0"/>
              </a:rPr>
              <a:t>2+</a:t>
            </a:r>
            <a:endParaRPr lang="en-US" sz="1800" b="1" dirty="0">
              <a:ln w="9525">
                <a:solidFill>
                  <a:schemeClr val="bg1"/>
                </a:solidFill>
              </a:ln>
              <a:solidFill>
                <a:srgbClr val="941100"/>
              </a:solidFill>
              <a:latin typeface="Arial Narrow" charset="0"/>
              <a:ea typeface="Arial Narrow" charset="0"/>
              <a:cs typeface="Arial Narrow" charset="0"/>
            </a:endParaRPr>
          </a:p>
        </p:txBody>
      </p:sp>
      <p:sp>
        <p:nvSpPr>
          <p:cNvPr id="302" name="TextBox 301"/>
          <p:cNvSpPr txBox="1"/>
          <p:nvPr/>
        </p:nvSpPr>
        <p:spPr>
          <a:xfrm>
            <a:off x="6183879" y="16871774"/>
            <a:ext cx="1148610" cy="400110"/>
          </a:xfrm>
          <a:prstGeom prst="rect">
            <a:avLst/>
          </a:prstGeom>
          <a:noFill/>
        </p:spPr>
        <p:txBody>
          <a:bodyPr wrap="square" rtlCol="0">
            <a:spAutoFit/>
          </a:bodyPr>
          <a:lstStyle/>
          <a:p>
            <a:pPr algn="ctr"/>
            <a:r>
              <a:rPr lang="en-US" sz="2000" b="1" dirty="0">
                <a:ln w="9525">
                  <a:solidFill>
                    <a:schemeClr val="bg1"/>
                  </a:solidFill>
                </a:ln>
                <a:solidFill>
                  <a:srgbClr val="941100"/>
                </a:solidFill>
                <a:latin typeface="Arial Narrow" charset="0"/>
                <a:ea typeface="Arial Narrow" charset="0"/>
                <a:cs typeface="Arial Narrow" charset="0"/>
              </a:rPr>
              <a:t>+ Ca</a:t>
            </a:r>
            <a:r>
              <a:rPr lang="en-US" sz="2000" b="1" baseline="30000" dirty="0">
                <a:ln w="9525">
                  <a:solidFill>
                    <a:schemeClr val="bg1"/>
                  </a:solidFill>
                </a:ln>
                <a:solidFill>
                  <a:srgbClr val="941100"/>
                </a:solidFill>
                <a:latin typeface="Arial Narrow" charset="0"/>
                <a:ea typeface="Arial Narrow" charset="0"/>
                <a:cs typeface="Arial Narrow" charset="0"/>
              </a:rPr>
              <a:t>2+</a:t>
            </a:r>
            <a:endParaRPr lang="en-US" sz="2000" b="1" dirty="0">
              <a:ln w="9525">
                <a:solidFill>
                  <a:schemeClr val="bg1"/>
                </a:solidFill>
              </a:ln>
              <a:solidFill>
                <a:srgbClr val="941100"/>
              </a:solidFill>
              <a:latin typeface="Arial Narrow" charset="0"/>
              <a:ea typeface="Arial Narrow" charset="0"/>
              <a:cs typeface="Arial Narrow" charset="0"/>
            </a:endParaRPr>
          </a:p>
        </p:txBody>
      </p:sp>
      <p:sp>
        <p:nvSpPr>
          <p:cNvPr id="65" name="Left Bracket 64"/>
          <p:cNvSpPr/>
          <p:nvPr/>
        </p:nvSpPr>
        <p:spPr>
          <a:xfrm rot="16200000">
            <a:off x="2039021" y="17101988"/>
            <a:ext cx="163270" cy="2977523"/>
          </a:xfrm>
          <a:prstGeom prst="leftBracket">
            <a:avLst>
              <a:gd name="adj" fmla="val 171030"/>
            </a:avLst>
          </a:prstGeom>
        </p:spPr>
        <p:style>
          <a:lnRef idx="2">
            <a:schemeClr val="accent5"/>
          </a:lnRef>
          <a:fillRef idx="0">
            <a:schemeClr val="accent5"/>
          </a:fillRef>
          <a:effectRef idx="1">
            <a:schemeClr val="accent5"/>
          </a:effectRef>
          <a:fontRef idx="minor">
            <a:schemeClr val="tx1"/>
          </a:fontRef>
        </p:style>
        <p:txBody>
          <a:bodyPr rtlCol="0" anchor="ctr"/>
          <a:lstStyle/>
          <a:p>
            <a:pPr algn="ctr"/>
            <a:endParaRPr lang="en-US"/>
          </a:p>
        </p:txBody>
      </p:sp>
      <p:sp>
        <p:nvSpPr>
          <p:cNvPr id="63" name="TextBox 62"/>
          <p:cNvSpPr txBox="1"/>
          <p:nvPr/>
        </p:nvSpPr>
        <p:spPr>
          <a:xfrm>
            <a:off x="1449400" y="18478957"/>
            <a:ext cx="1176165" cy="369332"/>
          </a:xfrm>
          <a:prstGeom prst="rect">
            <a:avLst/>
          </a:prstGeom>
          <a:solidFill>
            <a:schemeClr val="accent1"/>
          </a:solidFill>
          <a:ln>
            <a:solidFill>
              <a:schemeClr val="accent1"/>
            </a:solidFill>
          </a:ln>
        </p:spPr>
        <p:txBody>
          <a:bodyPr wrap="square" rtlCol="0">
            <a:spAutoFit/>
          </a:bodyPr>
          <a:lstStyle/>
          <a:p>
            <a:pPr algn="ctr"/>
            <a:r>
              <a:rPr lang="en-US" sz="1800" dirty="0">
                <a:latin typeface="Arial Narrow" charset="0"/>
                <a:ea typeface="Arial Narrow" charset="0"/>
                <a:cs typeface="Arial Narrow" charset="0"/>
              </a:rPr>
              <a:t>Unweighted</a:t>
            </a:r>
            <a:endParaRPr lang="en-US" sz="1600" dirty="0">
              <a:latin typeface="Arial Narrow" charset="0"/>
              <a:ea typeface="Arial Narrow" charset="0"/>
              <a:cs typeface="Arial Narrow" charset="0"/>
            </a:endParaRPr>
          </a:p>
        </p:txBody>
      </p:sp>
      <p:sp>
        <p:nvSpPr>
          <p:cNvPr id="303" name="Left Bracket 302"/>
          <p:cNvSpPr/>
          <p:nvPr/>
        </p:nvSpPr>
        <p:spPr>
          <a:xfrm rot="16200000">
            <a:off x="5791248" y="17158438"/>
            <a:ext cx="183010" cy="2899476"/>
          </a:xfrm>
          <a:prstGeom prst="leftBracket">
            <a:avLst>
              <a:gd name="adj" fmla="val 171030"/>
            </a:avLst>
          </a:prstGeom>
        </p:spPr>
        <p:style>
          <a:lnRef idx="2">
            <a:schemeClr val="accent5"/>
          </a:lnRef>
          <a:fillRef idx="0">
            <a:schemeClr val="accent5"/>
          </a:fillRef>
          <a:effectRef idx="1">
            <a:schemeClr val="accent5"/>
          </a:effectRef>
          <a:fontRef idx="minor">
            <a:schemeClr val="tx1"/>
          </a:fontRef>
        </p:style>
        <p:txBody>
          <a:bodyPr rtlCol="0" anchor="ctr"/>
          <a:lstStyle/>
          <a:p>
            <a:pPr algn="ctr"/>
            <a:endParaRPr lang="en-US"/>
          </a:p>
        </p:txBody>
      </p:sp>
      <p:sp>
        <p:nvSpPr>
          <p:cNvPr id="67" name="TextBox 66"/>
          <p:cNvSpPr txBox="1"/>
          <p:nvPr/>
        </p:nvSpPr>
        <p:spPr>
          <a:xfrm>
            <a:off x="9155208" y="17023980"/>
            <a:ext cx="1119349" cy="182880"/>
          </a:xfrm>
          <a:prstGeom prst="rect">
            <a:avLst/>
          </a:prstGeom>
          <a:solidFill>
            <a:schemeClr val="accent1"/>
          </a:solidFill>
        </p:spPr>
        <p:txBody>
          <a:bodyPr wrap="square" rtlCol="0">
            <a:spAutoFit/>
          </a:bodyPr>
          <a:lstStyle/>
          <a:p>
            <a:endParaRPr lang="en-US" sz="1800" dirty="0">
              <a:latin typeface="Times New Roman" panose="02020603050405020304" pitchFamily="18" charset="0"/>
              <a:cs typeface="Times New Roman" panose="02020603050405020304" pitchFamily="18" charset="0"/>
            </a:endParaRPr>
          </a:p>
        </p:txBody>
      </p:sp>
      <p:sp>
        <p:nvSpPr>
          <p:cNvPr id="69" name="TextBox 68"/>
          <p:cNvSpPr txBox="1"/>
          <p:nvPr/>
        </p:nvSpPr>
        <p:spPr>
          <a:xfrm rot="16200000">
            <a:off x="7382071" y="17463829"/>
            <a:ext cx="790937" cy="276999"/>
          </a:xfrm>
          <a:prstGeom prst="rect">
            <a:avLst/>
          </a:prstGeom>
          <a:noFill/>
        </p:spPr>
        <p:txBody>
          <a:bodyPr wrap="square" rtlCol="0">
            <a:spAutoFit/>
          </a:bodyPr>
          <a:lstStyle/>
          <a:p>
            <a:pPr algn="ctr"/>
            <a:r>
              <a:rPr lang="en-US" sz="600" dirty="0">
                <a:latin typeface="Arial Narrow" charset="0"/>
                <a:ea typeface="Arial Narrow" charset="0"/>
                <a:cs typeface="Arial Narrow" charset="0"/>
              </a:rPr>
              <a:t>Normalized Frequency </a:t>
            </a:r>
          </a:p>
        </p:txBody>
      </p:sp>
      <p:sp>
        <p:nvSpPr>
          <p:cNvPr id="307" name="TextBox 306"/>
          <p:cNvSpPr txBox="1"/>
          <p:nvPr/>
        </p:nvSpPr>
        <p:spPr>
          <a:xfrm>
            <a:off x="8609514" y="18209451"/>
            <a:ext cx="832291" cy="91440"/>
          </a:xfrm>
          <a:prstGeom prst="rect">
            <a:avLst/>
          </a:prstGeom>
          <a:solidFill>
            <a:schemeClr val="accent1"/>
          </a:solidFill>
        </p:spPr>
        <p:txBody>
          <a:bodyPr wrap="square" rtlCol="0">
            <a:spAutoFit/>
          </a:bodyPr>
          <a:lstStyle/>
          <a:p>
            <a:pPr algn="ctr"/>
            <a:endParaRPr lang="en-US" sz="600" dirty="0">
              <a:latin typeface="Arial Narrow" charset="0"/>
              <a:ea typeface="Arial Narrow" charset="0"/>
              <a:cs typeface="Arial Narrow" charset="0"/>
            </a:endParaRPr>
          </a:p>
        </p:txBody>
      </p:sp>
      <p:sp>
        <p:nvSpPr>
          <p:cNvPr id="308" name="TextBox 307"/>
          <p:cNvSpPr txBox="1"/>
          <p:nvPr/>
        </p:nvSpPr>
        <p:spPr>
          <a:xfrm rot="16200000">
            <a:off x="9919810" y="17547579"/>
            <a:ext cx="1229014" cy="184666"/>
          </a:xfrm>
          <a:prstGeom prst="rect">
            <a:avLst/>
          </a:prstGeom>
          <a:noFill/>
        </p:spPr>
        <p:txBody>
          <a:bodyPr wrap="square" rtlCol="0">
            <a:spAutoFit/>
          </a:bodyPr>
          <a:lstStyle/>
          <a:p>
            <a:pPr algn="ctr"/>
            <a:r>
              <a:rPr lang="en-US" sz="600" dirty="0">
                <a:latin typeface="Arial Narrow" charset="0"/>
                <a:ea typeface="Arial Narrow" charset="0"/>
                <a:cs typeface="Arial Narrow" charset="0"/>
              </a:rPr>
              <a:t>Magnitude (total pixels / video)</a:t>
            </a:r>
          </a:p>
        </p:txBody>
      </p:sp>
      <p:pic>
        <p:nvPicPr>
          <p:cNvPr id="72" name="Picture 71"/>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0578729" y="16945952"/>
            <a:ext cx="2685518" cy="1387919"/>
          </a:xfrm>
          <a:prstGeom prst="rect">
            <a:avLst/>
          </a:prstGeom>
        </p:spPr>
      </p:pic>
      <p:sp>
        <p:nvSpPr>
          <p:cNvPr id="311" name="TextBox 310"/>
          <p:cNvSpPr txBox="1"/>
          <p:nvPr/>
        </p:nvSpPr>
        <p:spPr>
          <a:xfrm>
            <a:off x="11306981" y="18273459"/>
            <a:ext cx="1229014" cy="184666"/>
          </a:xfrm>
          <a:prstGeom prst="rect">
            <a:avLst/>
          </a:prstGeom>
          <a:noFill/>
        </p:spPr>
        <p:txBody>
          <a:bodyPr wrap="square" rtlCol="0">
            <a:spAutoFit/>
          </a:bodyPr>
          <a:lstStyle/>
          <a:p>
            <a:pPr algn="ctr"/>
            <a:r>
              <a:rPr lang="en-US" sz="600">
                <a:latin typeface="Arial Narrow" charset="0"/>
                <a:ea typeface="Arial Narrow" charset="0"/>
                <a:cs typeface="Arial Narrow" charset="0"/>
              </a:rPr>
              <a:t>Object No.</a:t>
            </a:r>
            <a:endParaRPr lang="en-US" sz="600" dirty="0">
              <a:latin typeface="Arial Narrow" charset="0"/>
              <a:ea typeface="Arial Narrow" charset="0"/>
              <a:cs typeface="Arial Narrow" charset="0"/>
            </a:endParaRPr>
          </a:p>
        </p:txBody>
      </p:sp>
      <p:sp>
        <p:nvSpPr>
          <p:cNvPr id="312" name="TextBox 311"/>
          <p:cNvSpPr txBox="1"/>
          <p:nvPr/>
        </p:nvSpPr>
        <p:spPr>
          <a:xfrm>
            <a:off x="179562" y="13327238"/>
            <a:ext cx="447091" cy="523220"/>
          </a:xfrm>
          <a:prstGeom prst="rect">
            <a:avLst/>
          </a:prstGeom>
          <a:noFill/>
        </p:spPr>
        <p:txBody>
          <a:bodyPr wrap="square" rtlCol="0">
            <a:spAutoFit/>
          </a:bodyPr>
          <a:lstStyle/>
          <a:p>
            <a:r>
              <a:rPr lang="en-US" sz="2800" dirty="0">
                <a:latin typeface="Arial Narrow" charset="0"/>
                <a:ea typeface="Arial Narrow" charset="0"/>
                <a:cs typeface="Arial Narrow" charset="0"/>
              </a:rPr>
              <a:t>A</a:t>
            </a:r>
          </a:p>
        </p:txBody>
      </p:sp>
      <p:sp>
        <p:nvSpPr>
          <p:cNvPr id="316" name="TextBox 315"/>
          <p:cNvSpPr txBox="1"/>
          <p:nvPr/>
        </p:nvSpPr>
        <p:spPr>
          <a:xfrm>
            <a:off x="85748" y="16844412"/>
            <a:ext cx="447091" cy="523220"/>
          </a:xfrm>
          <a:prstGeom prst="rect">
            <a:avLst/>
          </a:prstGeom>
          <a:noFill/>
        </p:spPr>
        <p:txBody>
          <a:bodyPr wrap="square" rtlCol="0">
            <a:spAutoFit/>
          </a:bodyPr>
          <a:lstStyle/>
          <a:p>
            <a:pPr algn="ctr"/>
            <a:r>
              <a:rPr lang="en-US" sz="2800" dirty="0">
                <a:latin typeface="Arial Narrow" charset="0"/>
                <a:ea typeface="Arial Narrow" charset="0"/>
                <a:cs typeface="Arial Narrow" charset="0"/>
              </a:rPr>
              <a:t>D</a:t>
            </a:r>
            <a:endParaRPr lang="en-US" sz="3200" dirty="0">
              <a:latin typeface="Arial Narrow" charset="0"/>
              <a:ea typeface="Arial Narrow" charset="0"/>
              <a:cs typeface="Arial Narrow" charset="0"/>
            </a:endParaRPr>
          </a:p>
        </p:txBody>
      </p:sp>
      <p:sp>
        <p:nvSpPr>
          <p:cNvPr id="317" name="TextBox 316"/>
          <p:cNvSpPr txBox="1"/>
          <p:nvPr/>
        </p:nvSpPr>
        <p:spPr>
          <a:xfrm>
            <a:off x="7459343" y="14926985"/>
            <a:ext cx="447091" cy="523220"/>
          </a:xfrm>
          <a:prstGeom prst="rect">
            <a:avLst/>
          </a:prstGeom>
          <a:noFill/>
        </p:spPr>
        <p:txBody>
          <a:bodyPr wrap="square" rtlCol="0">
            <a:spAutoFit/>
          </a:bodyPr>
          <a:lstStyle/>
          <a:p>
            <a:pPr algn="ctr"/>
            <a:r>
              <a:rPr lang="en-US" sz="2800" dirty="0">
                <a:latin typeface="Arial Narrow" charset="0"/>
                <a:ea typeface="Arial Narrow" charset="0"/>
                <a:cs typeface="Arial Narrow" charset="0"/>
              </a:rPr>
              <a:t>C</a:t>
            </a:r>
          </a:p>
        </p:txBody>
      </p:sp>
      <p:sp>
        <p:nvSpPr>
          <p:cNvPr id="318" name="TextBox 317"/>
          <p:cNvSpPr txBox="1"/>
          <p:nvPr/>
        </p:nvSpPr>
        <p:spPr>
          <a:xfrm>
            <a:off x="7451119" y="16678137"/>
            <a:ext cx="293865" cy="523220"/>
          </a:xfrm>
          <a:prstGeom prst="rect">
            <a:avLst/>
          </a:prstGeom>
          <a:noFill/>
        </p:spPr>
        <p:txBody>
          <a:bodyPr wrap="square" rtlCol="0">
            <a:spAutoFit/>
          </a:bodyPr>
          <a:lstStyle/>
          <a:p>
            <a:pPr algn="ctr"/>
            <a:r>
              <a:rPr lang="en-US" sz="2800" dirty="0">
                <a:latin typeface="Arial Narrow" charset="0"/>
                <a:ea typeface="Arial Narrow" charset="0"/>
                <a:cs typeface="Arial Narrow" charset="0"/>
              </a:rPr>
              <a:t>F</a:t>
            </a:r>
          </a:p>
        </p:txBody>
      </p:sp>
      <p:cxnSp>
        <p:nvCxnSpPr>
          <p:cNvPr id="321" name="Straight Arrow Connector 320"/>
          <p:cNvCxnSpPr/>
          <p:nvPr/>
        </p:nvCxnSpPr>
        <p:spPr>
          <a:xfrm flipV="1">
            <a:off x="8666084" y="13135307"/>
            <a:ext cx="207745" cy="216841"/>
          </a:xfrm>
          <a:prstGeom prst="straightConnector1">
            <a:avLst/>
          </a:prstGeom>
          <a:ln w="38100">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322" name="TextBox 321"/>
          <p:cNvSpPr txBox="1"/>
          <p:nvPr/>
        </p:nvSpPr>
        <p:spPr>
          <a:xfrm>
            <a:off x="8095399" y="13346922"/>
            <a:ext cx="763061" cy="369332"/>
          </a:xfrm>
          <a:prstGeom prst="rect">
            <a:avLst/>
          </a:prstGeom>
          <a:noFill/>
        </p:spPr>
        <p:txBody>
          <a:bodyPr wrap="square" rtlCol="0">
            <a:spAutoFit/>
          </a:bodyPr>
          <a:lstStyle/>
          <a:p>
            <a:pPr algn="ctr"/>
            <a:r>
              <a:rPr lang="en-US" sz="1800" dirty="0">
                <a:solidFill>
                  <a:schemeClr val="bg2"/>
                </a:solidFill>
                <a:latin typeface="Arial Narrow" charset="0"/>
                <a:ea typeface="Arial Narrow" charset="0"/>
                <a:cs typeface="Arial Narrow" charset="0"/>
              </a:rPr>
              <a:t>Ca</a:t>
            </a:r>
            <a:r>
              <a:rPr lang="en-US" sz="1800" baseline="30000" dirty="0">
                <a:solidFill>
                  <a:schemeClr val="bg2"/>
                </a:solidFill>
                <a:latin typeface="Arial Narrow" charset="0"/>
                <a:ea typeface="Arial Narrow" charset="0"/>
                <a:cs typeface="Arial Narrow" charset="0"/>
              </a:rPr>
              <a:t>2+</a:t>
            </a:r>
            <a:endParaRPr lang="en-US" sz="1800" dirty="0">
              <a:solidFill>
                <a:schemeClr val="bg2"/>
              </a:solidFill>
              <a:latin typeface="Arial Narrow" charset="0"/>
              <a:ea typeface="Arial Narrow" charset="0"/>
              <a:cs typeface="Arial Narrow" charset="0"/>
            </a:endParaRPr>
          </a:p>
        </p:txBody>
      </p:sp>
      <p:sp>
        <p:nvSpPr>
          <p:cNvPr id="90" name="TextBox 89"/>
          <p:cNvSpPr txBox="1"/>
          <p:nvPr/>
        </p:nvSpPr>
        <p:spPr>
          <a:xfrm>
            <a:off x="24047788" y="15160560"/>
            <a:ext cx="8197327" cy="1569660"/>
          </a:xfrm>
          <a:prstGeom prst="rect">
            <a:avLst/>
          </a:prstGeom>
          <a:noFill/>
        </p:spPr>
        <p:txBody>
          <a:bodyPr wrap="square" rtlCol="0">
            <a:spAutoFit/>
          </a:bodyPr>
          <a:lstStyle/>
          <a:p>
            <a:pPr algn="just"/>
            <a:r>
              <a:rPr lang="en-US" sz="1600" b="1" dirty="0">
                <a:latin typeface="Arial Narrow" charset="0"/>
                <a:ea typeface="Arial Narrow" charset="0"/>
                <a:cs typeface="Arial Narrow" charset="0"/>
              </a:rPr>
              <a:t>Figure 5 A)</a:t>
            </a:r>
            <a:r>
              <a:rPr lang="en-US" sz="1600" dirty="0">
                <a:latin typeface="Arial Narrow" charset="0"/>
                <a:ea typeface="Arial Narrow" charset="0"/>
                <a:cs typeface="Arial Narrow" charset="0"/>
              </a:rPr>
              <a:t> </a:t>
            </a:r>
            <a:r>
              <a:rPr lang="en-US" sz="1600" i="1" dirty="0">
                <a:latin typeface="Arial Narrow" charset="0"/>
                <a:ea typeface="Arial Narrow" charset="0"/>
                <a:cs typeface="Arial Narrow" charset="0"/>
              </a:rPr>
              <a:t>Clustering results of trajectories before </a:t>
            </a:r>
            <a:r>
              <a:rPr lang="en-US" sz="1600" b="1" i="1" dirty="0">
                <a:latin typeface="Arial Narrow" charset="0"/>
                <a:ea typeface="Arial Narrow" charset="0"/>
                <a:cs typeface="Arial Narrow" charset="0"/>
              </a:rPr>
              <a:t>(left column)</a:t>
            </a:r>
            <a:r>
              <a:rPr lang="en-US" sz="1600" i="1" dirty="0">
                <a:latin typeface="Arial Narrow" charset="0"/>
                <a:ea typeface="Arial Narrow" charset="0"/>
                <a:cs typeface="Arial Narrow" charset="0"/>
              </a:rPr>
              <a:t> and </a:t>
            </a:r>
            <a:r>
              <a:rPr lang="en-US" sz="1600" b="1" dirty="0">
                <a:latin typeface="Arial Narrow" charset="0"/>
                <a:ea typeface="Arial Narrow" charset="0"/>
                <a:cs typeface="Arial Narrow" charset="0"/>
              </a:rPr>
              <a:t>B) </a:t>
            </a:r>
            <a:r>
              <a:rPr lang="en-US" sz="1600" i="1" dirty="0">
                <a:latin typeface="Arial Narrow" charset="0"/>
                <a:ea typeface="Arial Narrow" charset="0"/>
                <a:cs typeface="Arial Narrow" charset="0"/>
              </a:rPr>
              <a:t>after </a:t>
            </a:r>
            <a:r>
              <a:rPr lang="en-US" sz="1600" b="1" i="1" dirty="0">
                <a:latin typeface="Arial Narrow" charset="0"/>
                <a:ea typeface="Arial Narrow" charset="0"/>
                <a:cs typeface="Arial Narrow" charset="0"/>
              </a:rPr>
              <a:t>(right column)</a:t>
            </a:r>
            <a:r>
              <a:rPr lang="en-US" sz="1600" i="1" dirty="0">
                <a:latin typeface="Arial Narrow" charset="0"/>
                <a:ea typeface="Arial Narrow" charset="0"/>
                <a:cs typeface="Arial Narrow" charset="0"/>
              </a:rPr>
              <a:t> addition of cytosolic Ca</a:t>
            </a:r>
            <a:r>
              <a:rPr lang="en-US" sz="1600" i="1" baseline="30000" dirty="0">
                <a:latin typeface="Arial Narrow" charset="0"/>
                <a:ea typeface="Arial Narrow" charset="0"/>
                <a:cs typeface="Arial Narrow" charset="0"/>
              </a:rPr>
              <a:t>2+</a:t>
            </a:r>
            <a:r>
              <a:rPr lang="en-US" sz="1600" i="1" dirty="0">
                <a:latin typeface="Arial Narrow" charset="0"/>
                <a:ea typeface="Arial Narrow" charset="0"/>
                <a:cs typeface="Arial Narrow" charset="0"/>
              </a:rPr>
              <a:t>. Two sample clusters are shown in each column. </a:t>
            </a:r>
            <a:r>
              <a:rPr lang="en-US" sz="1600" b="1" i="1" dirty="0">
                <a:latin typeface="Arial Narrow" charset="0"/>
                <a:ea typeface="Arial Narrow" charset="0"/>
                <a:cs typeface="Arial Narrow" charset="0"/>
              </a:rPr>
              <a:t>C) </a:t>
            </a:r>
            <a:r>
              <a:rPr lang="en-US" sz="1600" i="1" dirty="0">
                <a:latin typeface="Arial Narrow" charset="0"/>
                <a:ea typeface="Arial Narrow" charset="0"/>
                <a:cs typeface="Arial Narrow" charset="0"/>
              </a:rPr>
              <a:t>Aggregated plotting of trajectories before </a:t>
            </a:r>
            <a:r>
              <a:rPr lang="en-US" sz="1600" b="1" i="1" dirty="0">
                <a:latin typeface="Arial Narrow" charset="0"/>
                <a:ea typeface="Arial Narrow" charset="0"/>
                <a:cs typeface="Arial Narrow" charset="0"/>
              </a:rPr>
              <a:t>(top)</a:t>
            </a:r>
            <a:r>
              <a:rPr lang="en-US" sz="1600" i="1" dirty="0">
                <a:latin typeface="Arial Narrow" charset="0"/>
                <a:ea typeface="Arial Narrow" charset="0"/>
                <a:cs typeface="Arial Narrow" charset="0"/>
              </a:rPr>
              <a:t> and after </a:t>
            </a:r>
            <a:r>
              <a:rPr lang="en-US" sz="1600" b="1" i="1" dirty="0">
                <a:latin typeface="Arial Narrow" charset="0"/>
                <a:ea typeface="Arial Narrow" charset="0"/>
                <a:cs typeface="Arial Narrow" charset="0"/>
              </a:rPr>
              <a:t>(down)</a:t>
            </a:r>
            <a:r>
              <a:rPr lang="en-US" sz="1600" i="1" dirty="0">
                <a:latin typeface="Arial Narrow" charset="0"/>
                <a:ea typeface="Arial Narrow" charset="0"/>
                <a:cs typeface="Arial Narrow" charset="0"/>
              </a:rPr>
              <a:t> addition of cytosolic Ca</a:t>
            </a:r>
            <a:r>
              <a:rPr lang="en-US" sz="1600" i="1" baseline="30000" dirty="0">
                <a:latin typeface="Arial Narrow" charset="0"/>
                <a:ea typeface="Arial Narrow" charset="0"/>
                <a:cs typeface="Arial Narrow" charset="0"/>
              </a:rPr>
              <a:t>2+</a:t>
            </a:r>
            <a:r>
              <a:rPr lang="en-US" sz="1600" i="1" dirty="0">
                <a:latin typeface="Arial Narrow" charset="0"/>
                <a:ea typeface="Arial Narrow" charset="0"/>
                <a:cs typeface="Arial Narrow" charset="0"/>
              </a:rPr>
              <a:t>. Each object is colored by its cluster identifier, and placed according to its original absolute spatial location.</a:t>
            </a:r>
            <a:endParaRPr lang="en-US" sz="1600" dirty="0">
              <a:latin typeface="Arial Narrow" charset="0"/>
              <a:ea typeface="Arial Narrow" charset="0"/>
              <a:cs typeface="Arial Narrow" charset="0"/>
            </a:endParaRPr>
          </a:p>
          <a:p>
            <a:br>
              <a:rPr lang="en-US" sz="1600" dirty="0"/>
            </a:br>
            <a:endParaRPr lang="en-US" sz="1600" i="1" dirty="0">
              <a:latin typeface="Arial Narrow" charset="0"/>
              <a:ea typeface="Arial Narrow" charset="0"/>
              <a:cs typeface="Arial Narrow" charset="0"/>
            </a:endParaRPr>
          </a:p>
        </p:txBody>
      </p:sp>
      <p:pic>
        <p:nvPicPr>
          <p:cNvPr id="91" name="Picture 90"/>
          <p:cNvPicPr>
            <a:picLocks noChangeAspect="1"/>
          </p:cNvPicPr>
          <p:nvPr/>
        </p:nvPicPr>
        <p:blipFill rotWithShape="1">
          <a:blip r:embed="rId20">
            <a:extLst>
              <a:ext uri="{28A0092B-C50C-407E-A947-70E740481C1C}">
                <a14:useLocalDpi xmlns:a14="http://schemas.microsoft.com/office/drawing/2010/main" val="0"/>
              </a:ext>
            </a:extLst>
          </a:blip>
          <a:srcRect l="880" t="9708" r="4804" b="13487"/>
          <a:stretch/>
        </p:blipFill>
        <p:spPr>
          <a:xfrm>
            <a:off x="11104404" y="17019742"/>
            <a:ext cx="2144397" cy="165442"/>
          </a:xfrm>
          <a:prstGeom prst="rect">
            <a:avLst/>
          </a:prstGeom>
        </p:spPr>
      </p:pic>
      <p:pic>
        <p:nvPicPr>
          <p:cNvPr id="102" name="Picture 101"/>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27119780" y="892245"/>
            <a:ext cx="2637897" cy="2017991"/>
          </a:xfrm>
          <a:prstGeom prst="rect">
            <a:avLst/>
          </a:prstGeom>
        </p:spPr>
      </p:pic>
      <p:sp>
        <p:nvSpPr>
          <p:cNvPr id="104" name="TextBox 103"/>
          <p:cNvSpPr txBox="1"/>
          <p:nvPr/>
        </p:nvSpPr>
        <p:spPr>
          <a:xfrm>
            <a:off x="23109604" y="12150472"/>
            <a:ext cx="1419102" cy="91440"/>
          </a:xfrm>
          <a:prstGeom prst="rect">
            <a:avLst/>
          </a:prstGeom>
          <a:solidFill>
            <a:schemeClr val="accent1"/>
          </a:solidFill>
        </p:spPr>
        <p:txBody>
          <a:bodyPr wrap="square" rtlCol="0">
            <a:spAutoFit/>
          </a:bodyPr>
          <a:lstStyle/>
          <a:p>
            <a:endParaRPr lang="en-US" sz="1800" dirty="0">
              <a:latin typeface="Times New Roman" panose="02020603050405020304" pitchFamily="18" charset="0"/>
              <a:cs typeface="Times New Roman" panose="02020603050405020304" pitchFamily="18" charset="0"/>
            </a:endParaRPr>
          </a:p>
        </p:txBody>
      </p:sp>
      <p:sp>
        <p:nvSpPr>
          <p:cNvPr id="306" name="TextBox 305"/>
          <p:cNvSpPr txBox="1"/>
          <p:nvPr/>
        </p:nvSpPr>
        <p:spPr>
          <a:xfrm>
            <a:off x="8747276" y="18154603"/>
            <a:ext cx="832291" cy="91440"/>
          </a:xfrm>
          <a:prstGeom prst="rect">
            <a:avLst/>
          </a:prstGeom>
          <a:noFill/>
        </p:spPr>
        <p:txBody>
          <a:bodyPr wrap="square" rtlCol="0">
            <a:spAutoFit/>
          </a:bodyPr>
          <a:lstStyle/>
          <a:p>
            <a:pPr algn="ctr"/>
            <a:r>
              <a:rPr lang="en-US" sz="600" dirty="0">
                <a:latin typeface="Arial Narrow" charset="0"/>
                <a:ea typeface="Arial Narrow" charset="0"/>
                <a:cs typeface="Arial Narrow" charset="0"/>
              </a:rPr>
              <a:t>Magnitude (Pixels)</a:t>
            </a:r>
          </a:p>
        </p:txBody>
      </p:sp>
      <p:sp>
        <p:nvSpPr>
          <p:cNvPr id="105" name="TextBox 104"/>
          <p:cNvSpPr txBox="1"/>
          <p:nvPr/>
        </p:nvSpPr>
        <p:spPr>
          <a:xfrm>
            <a:off x="31382974" y="10006399"/>
            <a:ext cx="1122218" cy="91440"/>
          </a:xfrm>
          <a:prstGeom prst="rect">
            <a:avLst/>
          </a:prstGeom>
          <a:solidFill>
            <a:schemeClr val="accent1"/>
          </a:solidFill>
        </p:spPr>
        <p:txBody>
          <a:bodyPr wrap="square" rtlCol="0">
            <a:spAutoFit/>
          </a:bodyPr>
          <a:lstStyle/>
          <a:p>
            <a:endParaRPr lang="en-US" sz="1800" dirty="0">
              <a:latin typeface="Times New Roman" panose="02020603050405020304" pitchFamily="18" charset="0"/>
              <a:cs typeface="Times New Roman" panose="02020603050405020304" pitchFamily="18" charset="0"/>
            </a:endParaRPr>
          </a:p>
        </p:txBody>
      </p:sp>
      <p:pic>
        <p:nvPicPr>
          <p:cNvPr id="66" name="Picture 65"/>
          <p:cNvPicPr>
            <a:picLocks noChangeAspect="1"/>
          </p:cNvPicPr>
          <p:nvPr/>
        </p:nvPicPr>
        <p:blipFill rotWithShape="1">
          <a:blip r:embed="rId22">
            <a:extLst>
              <a:ext uri="{28A0092B-C50C-407E-A947-70E740481C1C}">
                <a14:useLocalDpi xmlns:a14="http://schemas.microsoft.com/office/drawing/2010/main" val="0"/>
              </a:ext>
            </a:extLst>
          </a:blip>
          <a:srcRect l="3166"/>
          <a:stretch/>
        </p:blipFill>
        <p:spPr>
          <a:xfrm>
            <a:off x="9168000" y="17047595"/>
            <a:ext cx="1101919" cy="235058"/>
          </a:xfrm>
          <a:prstGeom prst="rect">
            <a:avLst/>
          </a:prstGeom>
        </p:spPr>
      </p:pic>
      <p:sp>
        <p:nvSpPr>
          <p:cNvPr id="172" name="TextBox 171"/>
          <p:cNvSpPr txBox="1"/>
          <p:nvPr/>
        </p:nvSpPr>
        <p:spPr>
          <a:xfrm>
            <a:off x="2519223" y="13012244"/>
            <a:ext cx="1633702" cy="400110"/>
          </a:xfrm>
          <a:prstGeom prst="rect">
            <a:avLst/>
          </a:prstGeom>
          <a:noFill/>
        </p:spPr>
        <p:txBody>
          <a:bodyPr wrap="square" rtlCol="0">
            <a:spAutoFit/>
          </a:bodyPr>
          <a:lstStyle/>
          <a:p>
            <a:pPr algn="ctr"/>
            <a:r>
              <a:rPr lang="en-US" sz="2000" i="1" dirty="0">
                <a:solidFill>
                  <a:schemeClr val="bg1"/>
                </a:solidFill>
                <a:latin typeface="Arial Narrow" charset="0"/>
                <a:ea typeface="Arial Narrow" charset="0"/>
                <a:cs typeface="Arial Narrow" charset="0"/>
              </a:rPr>
              <a:t>Circular</a:t>
            </a:r>
          </a:p>
        </p:txBody>
      </p:sp>
      <p:sp>
        <p:nvSpPr>
          <p:cNvPr id="174" name="TextBox 173"/>
          <p:cNvSpPr txBox="1"/>
          <p:nvPr/>
        </p:nvSpPr>
        <p:spPr>
          <a:xfrm>
            <a:off x="5022687" y="13002710"/>
            <a:ext cx="1603585" cy="400110"/>
          </a:xfrm>
          <a:prstGeom prst="rect">
            <a:avLst/>
          </a:prstGeom>
          <a:noFill/>
        </p:spPr>
        <p:txBody>
          <a:bodyPr wrap="square" rtlCol="0">
            <a:spAutoFit/>
          </a:bodyPr>
          <a:lstStyle/>
          <a:p>
            <a:pPr algn="ctr"/>
            <a:r>
              <a:rPr lang="en-US" sz="2000" i="1" dirty="0">
                <a:solidFill>
                  <a:schemeClr val="bg1"/>
                </a:solidFill>
                <a:latin typeface="Arial Narrow" charset="0"/>
                <a:ea typeface="Arial Narrow" charset="0"/>
                <a:cs typeface="Arial Narrow" charset="0"/>
              </a:rPr>
              <a:t>Twirling</a:t>
            </a:r>
          </a:p>
        </p:txBody>
      </p:sp>
      <p:pic>
        <p:nvPicPr>
          <p:cNvPr id="49" name="Picture 48"/>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5029314" y="14682251"/>
            <a:ext cx="2419366" cy="1660872"/>
          </a:xfrm>
          <a:prstGeom prst="rect">
            <a:avLst/>
          </a:prstGeom>
        </p:spPr>
      </p:pic>
      <p:pic>
        <p:nvPicPr>
          <p:cNvPr id="45" name="Picture 44"/>
          <p:cNvPicPr>
            <a:picLocks noChangeAspect="1"/>
          </p:cNvPicPr>
          <p:nvPr/>
        </p:nvPicPr>
        <p:blipFill rotWithShape="1">
          <a:blip r:embed="rId24">
            <a:extLst>
              <a:ext uri="{28A0092B-C50C-407E-A947-70E740481C1C}">
                <a14:useLocalDpi xmlns:a14="http://schemas.microsoft.com/office/drawing/2010/main" val="0"/>
              </a:ext>
            </a:extLst>
          </a:blip>
          <a:srcRect l="4259" t="7707" r="6576" b="1442"/>
          <a:stretch/>
        </p:blipFill>
        <p:spPr>
          <a:xfrm>
            <a:off x="2749678" y="14693573"/>
            <a:ext cx="2300969" cy="1634705"/>
          </a:xfrm>
          <a:prstGeom prst="rect">
            <a:avLst/>
          </a:prstGeom>
        </p:spPr>
      </p:pic>
      <p:sp>
        <p:nvSpPr>
          <p:cNvPr id="277" name="TextBox 276"/>
          <p:cNvSpPr txBox="1"/>
          <p:nvPr/>
        </p:nvSpPr>
        <p:spPr>
          <a:xfrm rot="20882576">
            <a:off x="541840" y="14842959"/>
            <a:ext cx="1271389" cy="369332"/>
          </a:xfrm>
          <a:prstGeom prst="rect">
            <a:avLst/>
          </a:prstGeom>
          <a:noFill/>
        </p:spPr>
        <p:txBody>
          <a:bodyPr wrap="square" rtlCol="0">
            <a:spAutoFit/>
          </a:bodyPr>
          <a:lstStyle/>
          <a:p>
            <a:pPr algn="ctr"/>
            <a:r>
              <a:rPr lang="en-US" sz="1800" b="1" i="1" dirty="0">
                <a:solidFill>
                  <a:schemeClr val="bg1"/>
                </a:solidFill>
                <a:latin typeface="Arial Narrow" charset="0"/>
                <a:ea typeface="Arial Narrow" charset="0"/>
                <a:cs typeface="Arial Narrow" charset="0"/>
              </a:rPr>
              <a:t>Helical</a:t>
            </a:r>
            <a:endParaRPr lang="en-US" sz="2800" b="1" i="1" dirty="0">
              <a:solidFill>
                <a:schemeClr val="bg1"/>
              </a:solidFill>
              <a:latin typeface="Arial Narrow" charset="0"/>
              <a:ea typeface="Arial Narrow" charset="0"/>
              <a:cs typeface="Arial Narrow" charset="0"/>
            </a:endParaRPr>
          </a:p>
        </p:txBody>
      </p:sp>
      <p:grpSp>
        <p:nvGrpSpPr>
          <p:cNvPr id="323" name="Group 322"/>
          <p:cNvGrpSpPr/>
          <p:nvPr/>
        </p:nvGrpSpPr>
        <p:grpSpPr>
          <a:xfrm>
            <a:off x="1542210" y="15210995"/>
            <a:ext cx="491155" cy="551651"/>
            <a:chOff x="23005802" y="10579839"/>
            <a:chExt cx="641715" cy="561533"/>
          </a:xfrm>
        </p:grpSpPr>
        <p:cxnSp>
          <p:nvCxnSpPr>
            <p:cNvPr id="324" name="Straight Arrow Connector 323"/>
            <p:cNvCxnSpPr/>
            <p:nvPr/>
          </p:nvCxnSpPr>
          <p:spPr>
            <a:xfrm>
              <a:off x="23318802" y="10867052"/>
              <a:ext cx="0" cy="274320"/>
            </a:xfrm>
            <a:prstGeom prst="straightConnector1">
              <a:avLst/>
            </a:prstGeom>
            <a:ln w="38100">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325" name="TextBox 324"/>
            <p:cNvSpPr txBox="1"/>
            <p:nvPr/>
          </p:nvSpPr>
          <p:spPr>
            <a:xfrm>
              <a:off x="23005802" y="10579839"/>
              <a:ext cx="641715" cy="307777"/>
            </a:xfrm>
            <a:prstGeom prst="rect">
              <a:avLst/>
            </a:prstGeom>
            <a:noFill/>
          </p:spPr>
          <p:txBody>
            <a:bodyPr wrap="square" rtlCol="0">
              <a:spAutoFit/>
            </a:bodyPr>
            <a:lstStyle/>
            <a:p>
              <a:pPr algn="ctr"/>
              <a:r>
                <a:rPr lang="en-US" sz="1400" dirty="0">
                  <a:solidFill>
                    <a:schemeClr val="bg2"/>
                  </a:solidFill>
                  <a:latin typeface="Arial Narrow" charset="0"/>
                  <a:ea typeface="Arial Narrow" charset="0"/>
                  <a:cs typeface="Arial Narrow" charset="0"/>
                </a:rPr>
                <a:t>Ca</a:t>
              </a:r>
              <a:r>
                <a:rPr lang="en-US" sz="1400" baseline="30000" dirty="0">
                  <a:solidFill>
                    <a:schemeClr val="bg2"/>
                  </a:solidFill>
                  <a:latin typeface="Arial Narrow" charset="0"/>
                  <a:ea typeface="Arial Narrow" charset="0"/>
                  <a:cs typeface="Arial Narrow" charset="0"/>
                </a:rPr>
                <a:t>2+</a:t>
              </a:r>
              <a:endParaRPr lang="en-US" sz="1400" dirty="0">
                <a:solidFill>
                  <a:schemeClr val="bg2"/>
                </a:solidFill>
                <a:latin typeface="Arial Narrow" charset="0"/>
                <a:ea typeface="Arial Narrow" charset="0"/>
                <a:cs typeface="Arial Narrow" charset="0"/>
              </a:endParaRPr>
            </a:p>
          </p:txBody>
        </p:sp>
      </p:grpSp>
      <p:sp>
        <p:nvSpPr>
          <p:cNvPr id="279" name="TextBox 278"/>
          <p:cNvSpPr txBox="1"/>
          <p:nvPr/>
        </p:nvSpPr>
        <p:spPr>
          <a:xfrm rot="20805217">
            <a:off x="5014966" y="14833089"/>
            <a:ext cx="1603585" cy="369332"/>
          </a:xfrm>
          <a:prstGeom prst="rect">
            <a:avLst/>
          </a:prstGeom>
          <a:noFill/>
        </p:spPr>
        <p:txBody>
          <a:bodyPr wrap="square" rtlCol="0">
            <a:spAutoFit/>
          </a:bodyPr>
          <a:lstStyle/>
          <a:p>
            <a:pPr algn="ctr"/>
            <a:r>
              <a:rPr lang="en-US" sz="1800" b="1" i="1" dirty="0">
                <a:solidFill>
                  <a:schemeClr val="bg1"/>
                </a:solidFill>
                <a:latin typeface="Arial Narrow" charset="0"/>
                <a:ea typeface="Arial Narrow" charset="0"/>
                <a:cs typeface="Arial Narrow" charset="0"/>
              </a:rPr>
              <a:t>Twirling</a:t>
            </a:r>
            <a:endParaRPr lang="en-US" sz="2400" b="1" i="1" dirty="0">
              <a:solidFill>
                <a:schemeClr val="bg1"/>
              </a:solidFill>
              <a:latin typeface="Arial Narrow" charset="0"/>
              <a:ea typeface="Arial Narrow" charset="0"/>
              <a:cs typeface="Arial Narrow" charset="0"/>
            </a:endParaRPr>
          </a:p>
        </p:txBody>
      </p:sp>
      <p:sp>
        <p:nvSpPr>
          <p:cNvPr id="278" name="TextBox 277"/>
          <p:cNvSpPr txBox="1"/>
          <p:nvPr/>
        </p:nvSpPr>
        <p:spPr>
          <a:xfrm rot="20828135">
            <a:off x="2679136" y="14837284"/>
            <a:ext cx="1633702" cy="369332"/>
          </a:xfrm>
          <a:prstGeom prst="rect">
            <a:avLst/>
          </a:prstGeom>
          <a:noFill/>
        </p:spPr>
        <p:txBody>
          <a:bodyPr wrap="square" rtlCol="0">
            <a:spAutoFit/>
          </a:bodyPr>
          <a:lstStyle/>
          <a:p>
            <a:pPr algn="ctr"/>
            <a:r>
              <a:rPr lang="en-US" sz="1800" b="1" i="1" dirty="0">
                <a:solidFill>
                  <a:schemeClr val="bg1"/>
                </a:solidFill>
                <a:latin typeface="Arial Narrow" charset="0"/>
                <a:ea typeface="Arial Narrow" charset="0"/>
                <a:cs typeface="Arial Narrow" charset="0"/>
              </a:rPr>
              <a:t>Circular</a:t>
            </a:r>
            <a:endParaRPr lang="en-US" sz="2400" b="1" i="1" dirty="0">
              <a:solidFill>
                <a:schemeClr val="bg1"/>
              </a:solidFill>
              <a:latin typeface="Arial Narrow" charset="0"/>
              <a:ea typeface="Arial Narrow" charset="0"/>
              <a:cs typeface="Arial Narrow" charset="0"/>
            </a:endParaRPr>
          </a:p>
        </p:txBody>
      </p:sp>
      <p:sp>
        <p:nvSpPr>
          <p:cNvPr id="267" name="TextBox 266"/>
          <p:cNvSpPr txBox="1"/>
          <p:nvPr/>
        </p:nvSpPr>
        <p:spPr>
          <a:xfrm rot="20444610">
            <a:off x="1844106" y="16190738"/>
            <a:ext cx="721599" cy="276999"/>
          </a:xfrm>
          <a:prstGeom prst="rect">
            <a:avLst/>
          </a:prstGeom>
          <a:noFill/>
        </p:spPr>
        <p:txBody>
          <a:bodyPr wrap="square" rtlCol="0">
            <a:spAutoFit/>
          </a:bodyPr>
          <a:lstStyle/>
          <a:p>
            <a:pPr algn="ctr"/>
            <a:r>
              <a:rPr lang="en-US" sz="1200" dirty="0">
                <a:solidFill>
                  <a:schemeClr val="bg2">
                    <a:lumMod val="25000"/>
                  </a:schemeClr>
                </a:solidFill>
                <a:latin typeface="Arial Narrow" charset="0"/>
                <a:ea typeface="Arial Narrow" charset="0"/>
                <a:cs typeface="Arial Narrow" charset="0"/>
              </a:rPr>
              <a:t>Frames</a:t>
            </a:r>
          </a:p>
        </p:txBody>
      </p:sp>
      <p:sp>
        <p:nvSpPr>
          <p:cNvPr id="257" name="TextBox 256"/>
          <p:cNvSpPr txBox="1"/>
          <p:nvPr/>
        </p:nvSpPr>
        <p:spPr>
          <a:xfrm rot="20279788">
            <a:off x="6652978" y="16102573"/>
            <a:ext cx="721599" cy="276999"/>
          </a:xfrm>
          <a:prstGeom prst="rect">
            <a:avLst/>
          </a:prstGeom>
          <a:noFill/>
        </p:spPr>
        <p:txBody>
          <a:bodyPr wrap="square" rtlCol="0">
            <a:spAutoFit/>
          </a:bodyPr>
          <a:lstStyle/>
          <a:p>
            <a:pPr algn="ctr"/>
            <a:r>
              <a:rPr lang="en-US" sz="1200" dirty="0">
                <a:solidFill>
                  <a:schemeClr val="bg2">
                    <a:lumMod val="25000"/>
                  </a:schemeClr>
                </a:solidFill>
                <a:latin typeface="Arial Narrow" charset="0"/>
                <a:ea typeface="Arial Narrow" charset="0"/>
                <a:cs typeface="Arial Narrow" charset="0"/>
              </a:rPr>
              <a:t>Frames</a:t>
            </a:r>
          </a:p>
        </p:txBody>
      </p:sp>
      <p:sp>
        <p:nvSpPr>
          <p:cNvPr id="259" name="TextBox 258"/>
          <p:cNvSpPr txBox="1"/>
          <p:nvPr/>
        </p:nvSpPr>
        <p:spPr>
          <a:xfrm>
            <a:off x="2751015" y="14646274"/>
            <a:ext cx="182880" cy="276999"/>
          </a:xfrm>
          <a:prstGeom prst="rect">
            <a:avLst/>
          </a:prstGeom>
          <a:noFill/>
        </p:spPr>
        <p:txBody>
          <a:bodyPr wrap="square" rtlCol="0">
            <a:spAutoFit/>
          </a:bodyPr>
          <a:lstStyle/>
          <a:p>
            <a:r>
              <a:rPr lang="en-US" sz="1200" b="1" dirty="0">
                <a:solidFill>
                  <a:schemeClr val="bg2">
                    <a:lumMod val="25000"/>
                  </a:schemeClr>
                </a:solidFill>
                <a:latin typeface="Arial Narrow" charset="0"/>
                <a:ea typeface="Arial Narrow" charset="0"/>
                <a:cs typeface="Arial Narrow" charset="0"/>
              </a:rPr>
              <a:t>Y</a:t>
            </a:r>
          </a:p>
        </p:txBody>
      </p:sp>
      <p:sp>
        <p:nvSpPr>
          <p:cNvPr id="260" name="TextBox 259"/>
          <p:cNvSpPr txBox="1"/>
          <p:nvPr/>
        </p:nvSpPr>
        <p:spPr>
          <a:xfrm>
            <a:off x="5509777" y="15422840"/>
            <a:ext cx="182880" cy="276999"/>
          </a:xfrm>
          <a:prstGeom prst="rect">
            <a:avLst/>
          </a:prstGeom>
          <a:noFill/>
        </p:spPr>
        <p:txBody>
          <a:bodyPr wrap="square" rtlCol="0">
            <a:spAutoFit/>
          </a:bodyPr>
          <a:lstStyle/>
          <a:p>
            <a:r>
              <a:rPr lang="en-US" sz="1200" dirty="0">
                <a:solidFill>
                  <a:schemeClr val="bg2">
                    <a:lumMod val="25000"/>
                  </a:schemeClr>
                </a:solidFill>
                <a:latin typeface="Arial Narrow" charset="0"/>
                <a:ea typeface="Arial Narrow" charset="0"/>
                <a:cs typeface="Arial Narrow" charset="0"/>
              </a:rPr>
              <a:t>Y</a:t>
            </a:r>
          </a:p>
        </p:txBody>
      </p:sp>
      <p:sp>
        <p:nvSpPr>
          <p:cNvPr id="261" name="TextBox 260"/>
          <p:cNvSpPr txBox="1"/>
          <p:nvPr/>
        </p:nvSpPr>
        <p:spPr>
          <a:xfrm>
            <a:off x="3109031" y="16063647"/>
            <a:ext cx="274320" cy="276999"/>
          </a:xfrm>
          <a:prstGeom prst="rect">
            <a:avLst/>
          </a:prstGeom>
          <a:noFill/>
        </p:spPr>
        <p:txBody>
          <a:bodyPr wrap="square" rtlCol="0">
            <a:spAutoFit/>
          </a:bodyPr>
          <a:lstStyle/>
          <a:p>
            <a:r>
              <a:rPr lang="en-US" sz="1200" dirty="0">
                <a:solidFill>
                  <a:schemeClr val="bg2">
                    <a:lumMod val="25000"/>
                  </a:schemeClr>
                </a:solidFill>
                <a:latin typeface="Arial Narrow" charset="0"/>
                <a:ea typeface="Arial Narrow" charset="0"/>
                <a:cs typeface="Arial Narrow" charset="0"/>
              </a:rPr>
              <a:t>X</a:t>
            </a:r>
          </a:p>
        </p:txBody>
      </p:sp>
      <p:sp>
        <p:nvSpPr>
          <p:cNvPr id="262" name="TextBox 261"/>
          <p:cNvSpPr txBox="1"/>
          <p:nvPr/>
        </p:nvSpPr>
        <p:spPr>
          <a:xfrm>
            <a:off x="5481259" y="16103588"/>
            <a:ext cx="274320" cy="276999"/>
          </a:xfrm>
          <a:prstGeom prst="rect">
            <a:avLst/>
          </a:prstGeom>
          <a:noFill/>
        </p:spPr>
        <p:txBody>
          <a:bodyPr wrap="square" rtlCol="0">
            <a:spAutoFit/>
          </a:bodyPr>
          <a:lstStyle/>
          <a:p>
            <a:r>
              <a:rPr lang="en-US" sz="1200" dirty="0">
                <a:solidFill>
                  <a:schemeClr val="bg2">
                    <a:lumMod val="25000"/>
                  </a:schemeClr>
                </a:solidFill>
                <a:latin typeface="Arial Narrow" charset="0"/>
                <a:ea typeface="Arial Narrow" charset="0"/>
                <a:cs typeface="Arial Narrow" charset="0"/>
              </a:rPr>
              <a:t>X</a:t>
            </a:r>
          </a:p>
        </p:txBody>
      </p:sp>
      <p:grpSp>
        <p:nvGrpSpPr>
          <p:cNvPr id="326" name="Group 325"/>
          <p:cNvGrpSpPr/>
          <p:nvPr/>
        </p:nvGrpSpPr>
        <p:grpSpPr>
          <a:xfrm>
            <a:off x="4135984" y="14778006"/>
            <a:ext cx="542745" cy="514059"/>
            <a:chOff x="22997945" y="10583695"/>
            <a:chExt cx="641715" cy="557677"/>
          </a:xfrm>
        </p:grpSpPr>
        <p:cxnSp>
          <p:nvCxnSpPr>
            <p:cNvPr id="327" name="Straight Arrow Connector 326"/>
            <p:cNvCxnSpPr/>
            <p:nvPr/>
          </p:nvCxnSpPr>
          <p:spPr>
            <a:xfrm>
              <a:off x="23318802" y="10867052"/>
              <a:ext cx="0" cy="274320"/>
            </a:xfrm>
            <a:prstGeom prst="straightConnector1">
              <a:avLst/>
            </a:prstGeom>
            <a:ln w="38100">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328" name="TextBox 327"/>
            <p:cNvSpPr txBox="1"/>
            <p:nvPr/>
          </p:nvSpPr>
          <p:spPr>
            <a:xfrm>
              <a:off x="22997945" y="10583695"/>
              <a:ext cx="641715" cy="307777"/>
            </a:xfrm>
            <a:prstGeom prst="rect">
              <a:avLst/>
            </a:prstGeom>
            <a:noFill/>
          </p:spPr>
          <p:txBody>
            <a:bodyPr wrap="square" rtlCol="0">
              <a:spAutoFit/>
            </a:bodyPr>
            <a:lstStyle/>
            <a:p>
              <a:pPr algn="ctr"/>
              <a:r>
                <a:rPr lang="en-US" sz="1400" dirty="0">
                  <a:solidFill>
                    <a:schemeClr val="bg2"/>
                  </a:solidFill>
                  <a:latin typeface="Arial Narrow" charset="0"/>
                  <a:ea typeface="Arial Narrow" charset="0"/>
                  <a:cs typeface="Arial Narrow" charset="0"/>
                </a:rPr>
                <a:t>Ca</a:t>
              </a:r>
              <a:r>
                <a:rPr lang="en-US" sz="1400" baseline="30000" dirty="0">
                  <a:solidFill>
                    <a:schemeClr val="bg2"/>
                  </a:solidFill>
                  <a:latin typeface="Arial Narrow" charset="0"/>
                  <a:ea typeface="Arial Narrow" charset="0"/>
                  <a:cs typeface="Arial Narrow" charset="0"/>
                </a:rPr>
                <a:t>2+</a:t>
              </a:r>
              <a:endParaRPr lang="en-US" sz="1400" dirty="0">
                <a:solidFill>
                  <a:schemeClr val="bg2"/>
                </a:solidFill>
                <a:latin typeface="Arial Narrow" charset="0"/>
                <a:ea typeface="Arial Narrow" charset="0"/>
                <a:cs typeface="Arial Narrow" charset="0"/>
              </a:endParaRPr>
            </a:p>
          </p:txBody>
        </p:sp>
      </p:grpSp>
      <p:pic>
        <p:nvPicPr>
          <p:cNvPr id="199" name="Picture 198"/>
          <p:cNvPicPr>
            <a:picLocks noChangeAspect="1"/>
          </p:cNvPicPr>
          <p:nvPr/>
        </p:nvPicPr>
        <p:blipFill rotWithShape="1">
          <a:blip r:embed="rId25">
            <a:extLst>
              <a:ext uri="{28A0092B-C50C-407E-A947-70E740481C1C}">
                <a14:useLocalDpi xmlns:a14="http://schemas.microsoft.com/office/drawing/2010/main" val="0"/>
              </a:ext>
            </a:extLst>
          </a:blip>
          <a:srcRect l="9211" t="13387" r="11619" b="7143"/>
          <a:stretch/>
        </p:blipFill>
        <p:spPr>
          <a:xfrm>
            <a:off x="7954028" y="15156747"/>
            <a:ext cx="1617664" cy="934417"/>
          </a:xfrm>
          <a:prstGeom prst="rect">
            <a:avLst/>
          </a:prstGeom>
        </p:spPr>
      </p:pic>
      <p:pic>
        <p:nvPicPr>
          <p:cNvPr id="219" name="Picture 218"/>
          <p:cNvPicPr>
            <a:picLocks noChangeAspect="1"/>
          </p:cNvPicPr>
          <p:nvPr/>
        </p:nvPicPr>
        <p:blipFill rotWithShape="1">
          <a:blip r:embed="rId26">
            <a:extLst>
              <a:ext uri="{28A0092B-C50C-407E-A947-70E740481C1C}">
                <a14:useLocalDpi xmlns:a14="http://schemas.microsoft.com/office/drawing/2010/main" val="0"/>
              </a:ext>
            </a:extLst>
          </a:blip>
          <a:srcRect l="9730" t="13478" r="11207" b="7364"/>
          <a:stretch/>
        </p:blipFill>
        <p:spPr>
          <a:xfrm>
            <a:off x="9657156" y="15170513"/>
            <a:ext cx="1615341" cy="932043"/>
          </a:xfrm>
          <a:prstGeom prst="rect">
            <a:avLst/>
          </a:prstGeom>
        </p:spPr>
      </p:pic>
      <p:pic>
        <p:nvPicPr>
          <p:cNvPr id="220" name="Picture 219"/>
          <p:cNvPicPr>
            <a:picLocks noChangeAspect="1"/>
          </p:cNvPicPr>
          <p:nvPr/>
        </p:nvPicPr>
        <p:blipFill rotWithShape="1">
          <a:blip r:embed="rId27">
            <a:extLst>
              <a:ext uri="{BEBA8EAE-BF5A-486C-A8C5-ECC9F3942E4B}">
                <a14:imgProps xmlns:a14="http://schemas.microsoft.com/office/drawing/2010/main">
                  <a14:imgLayer r:embed="rId28">
                    <a14:imgEffect>
                      <a14:brightnessContrast bright="-20000" contrast="20000"/>
                    </a14:imgEffect>
                  </a14:imgLayer>
                </a14:imgProps>
              </a:ext>
              <a:ext uri="{28A0092B-C50C-407E-A947-70E740481C1C}">
                <a14:useLocalDpi xmlns:a14="http://schemas.microsoft.com/office/drawing/2010/main" val="0"/>
              </a:ext>
            </a:extLst>
          </a:blip>
          <a:srcRect l="9379" t="13680" r="10941" b="7271"/>
          <a:stretch/>
        </p:blipFill>
        <p:spPr>
          <a:xfrm>
            <a:off x="11311141" y="15175086"/>
            <a:ext cx="1656807" cy="924115"/>
          </a:xfrm>
          <a:prstGeom prst="rect">
            <a:avLst/>
          </a:prstGeom>
        </p:spPr>
      </p:pic>
      <p:pic>
        <p:nvPicPr>
          <p:cNvPr id="263" name="Picture 262"/>
          <p:cNvPicPr>
            <a:picLocks noChangeAspect="1"/>
          </p:cNvPicPr>
          <p:nvPr/>
        </p:nvPicPr>
        <p:blipFill>
          <a:blip r:embed="rId29">
            <a:extLst>
              <a:ext uri="{BEBA8EAE-BF5A-486C-A8C5-ECC9F3942E4B}">
                <a14:imgProps xmlns:a14="http://schemas.microsoft.com/office/drawing/2010/main">
                  <a14:imgLayer r:embed="rId30">
                    <a14:imgEffect>
                      <a14:brightnessContrast bright="-20000" contrast="20000"/>
                    </a14:imgEffect>
                  </a14:imgLayer>
                </a14:imgProps>
              </a:ext>
            </a:extLst>
          </a:blip>
          <a:stretch>
            <a:fillRect/>
          </a:stretch>
        </p:blipFill>
        <p:spPr>
          <a:xfrm>
            <a:off x="8022319" y="16166706"/>
            <a:ext cx="584339" cy="144229"/>
          </a:xfrm>
          <a:prstGeom prst="rect">
            <a:avLst/>
          </a:prstGeom>
        </p:spPr>
      </p:pic>
      <p:pic>
        <p:nvPicPr>
          <p:cNvPr id="264" name="Picture 263"/>
          <p:cNvPicPr>
            <a:picLocks noChangeAspect="1"/>
          </p:cNvPicPr>
          <p:nvPr/>
        </p:nvPicPr>
        <p:blipFill>
          <a:blip r:embed="rId29">
            <a:extLst>
              <a:ext uri="{BEBA8EAE-BF5A-486C-A8C5-ECC9F3942E4B}">
                <a14:imgProps xmlns:a14="http://schemas.microsoft.com/office/drawing/2010/main">
                  <a14:imgLayer r:embed="rId30">
                    <a14:imgEffect>
                      <a14:brightnessContrast bright="-20000" contrast="20000"/>
                    </a14:imgEffect>
                  </a14:imgLayer>
                </a14:imgProps>
              </a:ext>
            </a:extLst>
          </a:blip>
          <a:stretch>
            <a:fillRect/>
          </a:stretch>
        </p:blipFill>
        <p:spPr>
          <a:xfrm>
            <a:off x="9705957" y="16177974"/>
            <a:ext cx="584339" cy="159780"/>
          </a:xfrm>
          <a:prstGeom prst="rect">
            <a:avLst/>
          </a:prstGeom>
        </p:spPr>
      </p:pic>
      <p:pic>
        <p:nvPicPr>
          <p:cNvPr id="269" name="Picture 268"/>
          <p:cNvPicPr>
            <a:picLocks noChangeAspect="1"/>
          </p:cNvPicPr>
          <p:nvPr/>
        </p:nvPicPr>
        <p:blipFill>
          <a:blip r:embed="rId29">
            <a:extLst>
              <a:ext uri="{BEBA8EAE-BF5A-486C-A8C5-ECC9F3942E4B}">
                <a14:imgProps xmlns:a14="http://schemas.microsoft.com/office/drawing/2010/main">
                  <a14:imgLayer r:embed="rId30">
                    <a14:imgEffect>
                      <a14:brightnessContrast bright="-20000" contrast="20000"/>
                    </a14:imgEffect>
                  </a14:imgLayer>
                </a14:imgProps>
              </a:ext>
            </a:extLst>
          </a:blip>
          <a:stretch>
            <a:fillRect/>
          </a:stretch>
        </p:blipFill>
        <p:spPr>
          <a:xfrm>
            <a:off x="11348089" y="16205523"/>
            <a:ext cx="584339" cy="159780"/>
          </a:xfrm>
          <a:prstGeom prst="rect">
            <a:avLst/>
          </a:prstGeom>
        </p:spPr>
      </p:pic>
      <p:sp>
        <p:nvSpPr>
          <p:cNvPr id="270" name="TextBox 269"/>
          <p:cNvSpPr txBox="1"/>
          <p:nvPr/>
        </p:nvSpPr>
        <p:spPr>
          <a:xfrm>
            <a:off x="10082679" y="16185385"/>
            <a:ext cx="837081" cy="200055"/>
          </a:xfrm>
          <a:prstGeom prst="rect">
            <a:avLst/>
          </a:prstGeom>
          <a:noFill/>
        </p:spPr>
        <p:txBody>
          <a:bodyPr wrap="square" rtlCol="0">
            <a:spAutoFit/>
          </a:bodyPr>
          <a:lstStyle/>
          <a:p>
            <a:pPr algn="ctr"/>
            <a:r>
              <a:rPr lang="en-US" sz="700" dirty="0">
                <a:solidFill>
                  <a:schemeClr val="bg2">
                    <a:lumMod val="25000"/>
                  </a:schemeClr>
                </a:solidFill>
                <a:latin typeface="Arial Narrow" charset="0"/>
                <a:ea typeface="Arial Narrow" charset="0"/>
                <a:cs typeface="Arial Narrow" charset="0"/>
              </a:rPr>
              <a:t>Frames</a:t>
            </a:r>
            <a:endParaRPr lang="en-US" sz="800" dirty="0">
              <a:solidFill>
                <a:schemeClr val="bg2">
                  <a:lumMod val="25000"/>
                </a:schemeClr>
              </a:solidFill>
              <a:latin typeface="Arial Narrow" charset="0"/>
              <a:ea typeface="Arial Narrow" charset="0"/>
              <a:cs typeface="Arial Narrow" charset="0"/>
            </a:endParaRPr>
          </a:p>
        </p:txBody>
      </p:sp>
      <p:sp>
        <p:nvSpPr>
          <p:cNvPr id="205" name="TextBox 204"/>
          <p:cNvSpPr txBox="1"/>
          <p:nvPr/>
        </p:nvSpPr>
        <p:spPr>
          <a:xfrm>
            <a:off x="8888849" y="14832721"/>
            <a:ext cx="878139" cy="215444"/>
          </a:xfrm>
          <a:prstGeom prst="rect">
            <a:avLst/>
          </a:prstGeom>
          <a:noFill/>
        </p:spPr>
        <p:txBody>
          <a:bodyPr wrap="square" rtlCol="0">
            <a:spAutoFit/>
          </a:bodyPr>
          <a:lstStyle/>
          <a:p>
            <a:pPr algn="ctr"/>
            <a:r>
              <a:rPr lang="en-US" sz="800" b="1" dirty="0">
                <a:latin typeface="Arial Narrow" charset="0"/>
                <a:ea typeface="Arial Narrow" charset="0"/>
                <a:cs typeface="Arial Narrow" charset="0"/>
              </a:rPr>
              <a:t>Ca</a:t>
            </a:r>
            <a:r>
              <a:rPr lang="en-US" sz="800" b="1" baseline="30000" dirty="0">
                <a:latin typeface="Arial Narrow" charset="0"/>
                <a:ea typeface="Arial Narrow" charset="0"/>
                <a:cs typeface="Arial Narrow" charset="0"/>
              </a:rPr>
              <a:t>2+</a:t>
            </a:r>
            <a:endParaRPr lang="en-US" sz="800" b="1" dirty="0">
              <a:latin typeface="Arial Narrow" charset="0"/>
              <a:ea typeface="Arial Narrow" charset="0"/>
              <a:cs typeface="Arial Narrow" charset="0"/>
            </a:endParaRPr>
          </a:p>
        </p:txBody>
      </p:sp>
      <p:cxnSp>
        <p:nvCxnSpPr>
          <p:cNvPr id="200" name="Straight Arrow Connector 199"/>
          <p:cNvCxnSpPr/>
          <p:nvPr/>
        </p:nvCxnSpPr>
        <p:spPr bwMode="auto">
          <a:xfrm>
            <a:off x="8914260" y="15006406"/>
            <a:ext cx="0" cy="182880"/>
          </a:xfrm>
          <a:prstGeom prst="straightConnector1">
            <a:avLst/>
          </a:prstGeom>
          <a:solidFill>
            <a:schemeClr val="accent1"/>
          </a:solidFill>
          <a:ln w="19050" cap="flat" cmpd="sng" algn="ctr">
            <a:solidFill>
              <a:schemeClr val="tx1"/>
            </a:solidFill>
            <a:prstDash val="solid"/>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201" name="TextBox 200"/>
          <p:cNvSpPr txBox="1"/>
          <p:nvPr/>
        </p:nvSpPr>
        <p:spPr>
          <a:xfrm>
            <a:off x="8761966" y="14826005"/>
            <a:ext cx="304986" cy="215444"/>
          </a:xfrm>
          <a:prstGeom prst="rect">
            <a:avLst/>
          </a:prstGeom>
          <a:noFill/>
        </p:spPr>
        <p:txBody>
          <a:bodyPr wrap="square" rtlCol="0">
            <a:spAutoFit/>
          </a:bodyPr>
          <a:lstStyle/>
          <a:p>
            <a:pPr algn="ctr"/>
            <a:r>
              <a:rPr lang="en-US" sz="800" b="1" dirty="0">
                <a:latin typeface="Arial Narrow" charset="0"/>
                <a:ea typeface="Arial Narrow" charset="0"/>
                <a:cs typeface="Arial Narrow" charset="0"/>
              </a:rPr>
              <a:t>TG</a:t>
            </a:r>
          </a:p>
        </p:txBody>
      </p:sp>
      <p:cxnSp>
        <p:nvCxnSpPr>
          <p:cNvPr id="223" name="Straight Arrow Connector 222"/>
          <p:cNvCxnSpPr/>
          <p:nvPr/>
        </p:nvCxnSpPr>
        <p:spPr bwMode="auto">
          <a:xfrm flipH="1">
            <a:off x="9303421" y="15016207"/>
            <a:ext cx="0" cy="182880"/>
          </a:xfrm>
          <a:prstGeom prst="straightConnector1">
            <a:avLst/>
          </a:prstGeom>
          <a:solidFill>
            <a:schemeClr val="accent1"/>
          </a:solidFill>
          <a:ln w="19050" cap="flat" cmpd="sng" algn="ctr">
            <a:solidFill>
              <a:schemeClr val="tx1"/>
            </a:solidFill>
            <a:prstDash val="solid"/>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280" name="TextBox 279"/>
          <p:cNvSpPr txBox="1"/>
          <p:nvPr/>
        </p:nvSpPr>
        <p:spPr>
          <a:xfrm>
            <a:off x="7866866" y="14572513"/>
            <a:ext cx="898200" cy="338554"/>
          </a:xfrm>
          <a:prstGeom prst="rect">
            <a:avLst/>
          </a:prstGeom>
          <a:noFill/>
        </p:spPr>
        <p:txBody>
          <a:bodyPr wrap="square" rtlCol="0">
            <a:spAutoFit/>
          </a:bodyPr>
          <a:lstStyle/>
          <a:p>
            <a:pPr algn="ctr"/>
            <a:r>
              <a:rPr lang="en-US" sz="1600" i="1" dirty="0">
                <a:solidFill>
                  <a:schemeClr val="bg2">
                    <a:lumMod val="25000"/>
                  </a:schemeClr>
                </a:solidFill>
                <a:latin typeface="Arial Narrow" charset="0"/>
                <a:ea typeface="Arial Narrow" charset="0"/>
                <a:cs typeface="Arial Narrow" charset="0"/>
              </a:rPr>
              <a:t>Helical</a:t>
            </a:r>
          </a:p>
        </p:txBody>
      </p:sp>
      <p:grpSp>
        <p:nvGrpSpPr>
          <p:cNvPr id="329" name="Group 328"/>
          <p:cNvGrpSpPr/>
          <p:nvPr/>
        </p:nvGrpSpPr>
        <p:grpSpPr>
          <a:xfrm>
            <a:off x="6276866" y="14639671"/>
            <a:ext cx="489558" cy="523661"/>
            <a:chOff x="22997945" y="10573305"/>
            <a:chExt cx="641715" cy="568067"/>
          </a:xfrm>
        </p:grpSpPr>
        <p:cxnSp>
          <p:nvCxnSpPr>
            <p:cNvPr id="330" name="Straight Arrow Connector 329"/>
            <p:cNvCxnSpPr/>
            <p:nvPr/>
          </p:nvCxnSpPr>
          <p:spPr>
            <a:xfrm>
              <a:off x="23318802" y="10867052"/>
              <a:ext cx="0" cy="274320"/>
            </a:xfrm>
            <a:prstGeom prst="straightConnector1">
              <a:avLst/>
            </a:prstGeom>
            <a:ln w="38100">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331" name="TextBox 330"/>
            <p:cNvSpPr txBox="1"/>
            <p:nvPr/>
          </p:nvSpPr>
          <p:spPr>
            <a:xfrm>
              <a:off x="22997945" y="10573305"/>
              <a:ext cx="641715" cy="307777"/>
            </a:xfrm>
            <a:prstGeom prst="rect">
              <a:avLst/>
            </a:prstGeom>
            <a:noFill/>
          </p:spPr>
          <p:txBody>
            <a:bodyPr wrap="square" rtlCol="0">
              <a:spAutoFit/>
            </a:bodyPr>
            <a:lstStyle/>
            <a:p>
              <a:pPr algn="ctr"/>
              <a:r>
                <a:rPr lang="en-US" sz="1400" dirty="0">
                  <a:solidFill>
                    <a:schemeClr val="bg2"/>
                  </a:solidFill>
                  <a:latin typeface="Arial Narrow" charset="0"/>
                  <a:ea typeface="Arial Narrow" charset="0"/>
                  <a:cs typeface="Arial Narrow" charset="0"/>
                </a:rPr>
                <a:t>Ca</a:t>
              </a:r>
              <a:r>
                <a:rPr lang="en-US" sz="1400" baseline="30000" dirty="0">
                  <a:solidFill>
                    <a:schemeClr val="bg2"/>
                  </a:solidFill>
                  <a:latin typeface="Arial Narrow" charset="0"/>
                  <a:ea typeface="Arial Narrow" charset="0"/>
                  <a:cs typeface="Arial Narrow" charset="0"/>
                </a:rPr>
                <a:t>2+</a:t>
              </a:r>
              <a:endParaRPr lang="en-US" sz="1400" dirty="0">
                <a:solidFill>
                  <a:schemeClr val="bg2"/>
                </a:solidFill>
                <a:latin typeface="Arial Narrow" charset="0"/>
                <a:ea typeface="Arial Narrow" charset="0"/>
                <a:cs typeface="Arial Narrow" charset="0"/>
              </a:endParaRPr>
            </a:p>
          </p:txBody>
        </p:sp>
      </p:grpSp>
      <p:sp>
        <p:nvSpPr>
          <p:cNvPr id="298" name="TextBox 297"/>
          <p:cNvSpPr txBox="1"/>
          <p:nvPr/>
        </p:nvSpPr>
        <p:spPr>
          <a:xfrm>
            <a:off x="5230799" y="18473003"/>
            <a:ext cx="1176165" cy="369332"/>
          </a:xfrm>
          <a:prstGeom prst="rect">
            <a:avLst/>
          </a:prstGeom>
          <a:solidFill>
            <a:schemeClr val="accent1"/>
          </a:solidFill>
          <a:ln>
            <a:solidFill>
              <a:schemeClr val="accent1"/>
            </a:solidFill>
          </a:ln>
        </p:spPr>
        <p:txBody>
          <a:bodyPr wrap="square" rtlCol="0">
            <a:spAutoFit/>
          </a:bodyPr>
          <a:lstStyle/>
          <a:p>
            <a:pPr algn="ctr"/>
            <a:r>
              <a:rPr lang="en-US" sz="1800" dirty="0">
                <a:latin typeface="Arial Narrow" charset="0"/>
                <a:ea typeface="Arial Narrow" charset="0"/>
                <a:cs typeface="Arial Narrow" charset="0"/>
              </a:rPr>
              <a:t>Weighted</a:t>
            </a:r>
            <a:endParaRPr lang="en-US" sz="1600" dirty="0">
              <a:latin typeface="Arial Narrow" charset="0"/>
              <a:ea typeface="Arial Narrow" charset="0"/>
              <a:cs typeface="Arial Narrow" charset="0"/>
            </a:endParaRPr>
          </a:p>
        </p:txBody>
      </p:sp>
      <p:sp>
        <p:nvSpPr>
          <p:cNvPr id="301" name="TextBox 300"/>
          <p:cNvSpPr txBox="1"/>
          <p:nvPr/>
        </p:nvSpPr>
        <p:spPr>
          <a:xfrm>
            <a:off x="5078013" y="14639118"/>
            <a:ext cx="182880" cy="276999"/>
          </a:xfrm>
          <a:prstGeom prst="rect">
            <a:avLst/>
          </a:prstGeom>
          <a:noFill/>
        </p:spPr>
        <p:txBody>
          <a:bodyPr wrap="square" rtlCol="0">
            <a:spAutoFit/>
          </a:bodyPr>
          <a:lstStyle/>
          <a:p>
            <a:r>
              <a:rPr lang="en-US" sz="1200" dirty="0">
                <a:solidFill>
                  <a:schemeClr val="bg2">
                    <a:lumMod val="25000"/>
                  </a:schemeClr>
                </a:solidFill>
                <a:latin typeface="Arial Narrow" charset="0"/>
                <a:ea typeface="Arial Narrow" charset="0"/>
                <a:cs typeface="Arial Narrow" charset="0"/>
              </a:rPr>
              <a:t>Y</a:t>
            </a:r>
          </a:p>
        </p:txBody>
      </p:sp>
      <p:sp>
        <p:nvSpPr>
          <p:cNvPr id="305" name="TextBox 304"/>
          <p:cNvSpPr txBox="1"/>
          <p:nvPr/>
        </p:nvSpPr>
        <p:spPr>
          <a:xfrm>
            <a:off x="23127589" y="12175383"/>
            <a:ext cx="1419102" cy="91440"/>
          </a:xfrm>
          <a:prstGeom prst="rect">
            <a:avLst/>
          </a:prstGeom>
          <a:solidFill>
            <a:schemeClr val="accent1"/>
          </a:solidFill>
        </p:spPr>
        <p:txBody>
          <a:bodyPr wrap="square" rtlCol="0">
            <a:spAutoFit/>
          </a:bodyPr>
          <a:lstStyle/>
          <a:p>
            <a:endParaRPr lang="en-US" sz="1800" dirty="0">
              <a:latin typeface="Times New Roman" panose="02020603050405020304" pitchFamily="18" charset="0"/>
              <a:cs typeface="Times New Roman" panose="02020603050405020304" pitchFamily="18" charset="0"/>
            </a:endParaRPr>
          </a:p>
        </p:txBody>
      </p:sp>
      <p:sp>
        <p:nvSpPr>
          <p:cNvPr id="309" name="TextBox 308"/>
          <p:cNvSpPr txBox="1"/>
          <p:nvPr/>
        </p:nvSpPr>
        <p:spPr>
          <a:xfrm flipV="1">
            <a:off x="4425785" y="16176166"/>
            <a:ext cx="796288" cy="119942"/>
          </a:xfrm>
          <a:prstGeom prst="rect">
            <a:avLst/>
          </a:prstGeom>
          <a:solidFill>
            <a:schemeClr val="accent1"/>
          </a:solidFill>
        </p:spPr>
        <p:txBody>
          <a:bodyPr wrap="square" rtlCol="0">
            <a:spAutoFit/>
          </a:bodyPr>
          <a:lstStyle/>
          <a:p>
            <a:endParaRPr lang="en-US" sz="1800" dirty="0">
              <a:latin typeface="Times New Roman" panose="02020603050405020304" pitchFamily="18" charset="0"/>
              <a:cs typeface="Times New Roman" panose="02020603050405020304" pitchFamily="18" charset="0"/>
            </a:endParaRPr>
          </a:p>
        </p:txBody>
      </p:sp>
      <p:sp>
        <p:nvSpPr>
          <p:cNvPr id="253" name="TextBox 252"/>
          <p:cNvSpPr txBox="1"/>
          <p:nvPr/>
        </p:nvSpPr>
        <p:spPr>
          <a:xfrm rot="20444610">
            <a:off x="4195994" y="16160165"/>
            <a:ext cx="721599" cy="276999"/>
          </a:xfrm>
          <a:prstGeom prst="rect">
            <a:avLst/>
          </a:prstGeom>
          <a:noFill/>
        </p:spPr>
        <p:txBody>
          <a:bodyPr wrap="square" rtlCol="0">
            <a:spAutoFit/>
          </a:bodyPr>
          <a:lstStyle/>
          <a:p>
            <a:pPr algn="ctr"/>
            <a:r>
              <a:rPr lang="en-US" sz="1200" dirty="0">
                <a:solidFill>
                  <a:schemeClr val="bg2">
                    <a:lumMod val="25000"/>
                  </a:schemeClr>
                </a:solidFill>
                <a:latin typeface="Arial Narrow" charset="0"/>
                <a:ea typeface="Arial Narrow" charset="0"/>
                <a:cs typeface="Arial Narrow" charset="0"/>
              </a:rPr>
              <a:t>Frames</a:t>
            </a:r>
          </a:p>
        </p:txBody>
      </p:sp>
      <p:sp>
        <p:nvSpPr>
          <p:cNvPr id="310" name="TextBox 309"/>
          <p:cNvSpPr txBox="1"/>
          <p:nvPr/>
        </p:nvSpPr>
        <p:spPr>
          <a:xfrm>
            <a:off x="3793816" y="16853487"/>
            <a:ext cx="447091" cy="523220"/>
          </a:xfrm>
          <a:prstGeom prst="rect">
            <a:avLst/>
          </a:prstGeom>
          <a:noFill/>
        </p:spPr>
        <p:txBody>
          <a:bodyPr wrap="square" rtlCol="0">
            <a:spAutoFit/>
          </a:bodyPr>
          <a:lstStyle/>
          <a:p>
            <a:pPr algn="ctr"/>
            <a:r>
              <a:rPr lang="en-US" sz="2800" dirty="0">
                <a:latin typeface="Arial Narrow" charset="0"/>
                <a:ea typeface="Arial Narrow" charset="0"/>
                <a:cs typeface="Arial Narrow" charset="0"/>
              </a:rPr>
              <a:t>E</a:t>
            </a:r>
          </a:p>
        </p:txBody>
      </p:sp>
      <p:cxnSp>
        <p:nvCxnSpPr>
          <p:cNvPr id="320" name="Straight Connector 319"/>
          <p:cNvCxnSpPr/>
          <p:nvPr/>
        </p:nvCxnSpPr>
        <p:spPr>
          <a:xfrm>
            <a:off x="16708784" y="4939316"/>
            <a:ext cx="586530" cy="542"/>
          </a:xfrm>
          <a:prstGeom prst="line">
            <a:avLst/>
          </a:prstGeom>
          <a:ln>
            <a:solidFill>
              <a:schemeClr val="accent1">
                <a:lumMod val="50000"/>
              </a:schemeClr>
            </a:solidFill>
          </a:ln>
        </p:spPr>
        <p:style>
          <a:lnRef idx="3">
            <a:schemeClr val="accent2"/>
          </a:lnRef>
          <a:fillRef idx="0">
            <a:schemeClr val="accent2"/>
          </a:fillRef>
          <a:effectRef idx="2">
            <a:schemeClr val="accent2"/>
          </a:effectRef>
          <a:fontRef idx="minor">
            <a:schemeClr val="tx1"/>
          </a:fontRef>
        </p:style>
      </p:cxnSp>
      <p:cxnSp>
        <p:nvCxnSpPr>
          <p:cNvPr id="333" name="Straight Connector 332"/>
          <p:cNvCxnSpPr/>
          <p:nvPr/>
        </p:nvCxnSpPr>
        <p:spPr>
          <a:xfrm flipH="1">
            <a:off x="16708784" y="5948659"/>
            <a:ext cx="325" cy="414057"/>
          </a:xfrm>
          <a:prstGeom prst="line">
            <a:avLst/>
          </a:prstGeom>
          <a:ln>
            <a:solidFill>
              <a:schemeClr val="accent1">
                <a:lumMod val="50000"/>
              </a:schemeClr>
            </a:solidFill>
          </a:ln>
        </p:spPr>
        <p:style>
          <a:lnRef idx="3">
            <a:schemeClr val="accent2"/>
          </a:lnRef>
          <a:fillRef idx="0">
            <a:schemeClr val="accent2"/>
          </a:fillRef>
          <a:effectRef idx="2">
            <a:schemeClr val="accent2"/>
          </a:effectRef>
          <a:fontRef idx="minor">
            <a:schemeClr val="tx1"/>
          </a:fontRef>
        </p:style>
      </p:cxnSp>
      <p:sp>
        <p:nvSpPr>
          <p:cNvPr id="335" name="Rounded Rectangle 334"/>
          <p:cNvSpPr/>
          <p:nvPr/>
        </p:nvSpPr>
        <p:spPr>
          <a:xfrm>
            <a:off x="16167637" y="7087781"/>
            <a:ext cx="1427632" cy="702199"/>
          </a:xfrm>
          <a:prstGeom prst="roundRect">
            <a:avLst/>
          </a:prstGeom>
          <a:solidFill>
            <a:srgbClr val="002060"/>
          </a:solid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latin typeface="Arial Narrow" charset="0"/>
                <a:ea typeface="Arial Narrow" charset="0"/>
                <a:cs typeface="Arial Narrow" charset="0"/>
              </a:rPr>
              <a:t>Preprocessing on trajectories</a:t>
            </a:r>
            <a:endParaRPr lang="en-US" sz="1100" b="1" dirty="0">
              <a:solidFill>
                <a:schemeClr val="bg1"/>
              </a:solidFill>
              <a:latin typeface="Arial Narrow" charset="0"/>
              <a:ea typeface="Arial Narrow" charset="0"/>
              <a:cs typeface="Arial Narrow" charset="0"/>
            </a:endParaRPr>
          </a:p>
        </p:txBody>
      </p:sp>
      <p:sp>
        <p:nvSpPr>
          <p:cNvPr id="337" name="Rounded Rectangle 336"/>
          <p:cNvSpPr/>
          <p:nvPr/>
        </p:nvSpPr>
        <p:spPr>
          <a:xfrm>
            <a:off x="18128094" y="7145531"/>
            <a:ext cx="1427957" cy="684506"/>
          </a:xfrm>
          <a:prstGeom prst="roundRect">
            <a:avLst/>
          </a:prstGeom>
          <a:solidFill>
            <a:srgbClr val="002060"/>
          </a:solid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latin typeface="Arial Narrow" charset="0"/>
                <a:ea typeface="Arial Narrow" charset="0"/>
                <a:cs typeface="Arial Narrow" charset="0"/>
              </a:rPr>
              <a:t>Auto </a:t>
            </a:r>
            <a:r>
              <a:rPr lang="en-US" sz="1400" b="1">
                <a:solidFill>
                  <a:schemeClr val="bg1"/>
                </a:solidFill>
                <a:latin typeface="Arial Narrow" charset="0"/>
                <a:ea typeface="Arial Narrow" charset="0"/>
                <a:cs typeface="Arial Narrow" charset="0"/>
              </a:rPr>
              <a:t>regressive Parameterization</a:t>
            </a:r>
            <a:endParaRPr lang="en-US" sz="1100" b="1" dirty="0">
              <a:solidFill>
                <a:schemeClr val="bg1"/>
              </a:solidFill>
              <a:latin typeface="Arial Narrow" charset="0"/>
              <a:ea typeface="Arial Narrow" charset="0"/>
              <a:cs typeface="Arial Narrow" charset="0"/>
            </a:endParaRPr>
          </a:p>
        </p:txBody>
      </p:sp>
      <p:cxnSp>
        <p:nvCxnSpPr>
          <p:cNvPr id="336" name="Straight Arrow Connector 335"/>
          <p:cNvCxnSpPr/>
          <p:nvPr/>
        </p:nvCxnSpPr>
        <p:spPr>
          <a:xfrm flipH="1">
            <a:off x="18891121" y="7843811"/>
            <a:ext cx="163" cy="246650"/>
          </a:xfrm>
          <a:prstGeom prst="straightConnector1">
            <a:avLst/>
          </a:prstGeom>
          <a:ln>
            <a:solidFill>
              <a:schemeClr val="accent1">
                <a:lumMod val="50000"/>
              </a:schemeClr>
            </a:solidFill>
            <a:tailEnd type="triangle"/>
          </a:ln>
        </p:spPr>
        <p:style>
          <a:lnRef idx="3">
            <a:schemeClr val="accent3"/>
          </a:lnRef>
          <a:fillRef idx="0">
            <a:schemeClr val="accent3"/>
          </a:fillRef>
          <a:effectRef idx="2">
            <a:schemeClr val="accent3"/>
          </a:effectRef>
          <a:fontRef idx="minor">
            <a:schemeClr val="tx1"/>
          </a:fontRef>
        </p:style>
      </p:cxnSp>
      <p:sp>
        <p:nvSpPr>
          <p:cNvPr id="338" name="Rounded Rectangle 337"/>
          <p:cNvSpPr/>
          <p:nvPr/>
        </p:nvSpPr>
        <p:spPr>
          <a:xfrm>
            <a:off x="18148204" y="8066360"/>
            <a:ext cx="1427957" cy="684506"/>
          </a:xfrm>
          <a:prstGeom prst="roundRect">
            <a:avLst/>
          </a:prstGeom>
          <a:solidFill>
            <a:srgbClr val="002060"/>
          </a:solid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latin typeface="Arial Narrow" charset="0"/>
                <a:ea typeface="Arial Narrow" charset="0"/>
                <a:cs typeface="Arial Narrow" charset="0"/>
              </a:rPr>
              <a:t>Similarity Matrix</a:t>
            </a:r>
            <a:endParaRPr lang="en-US" sz="1100" b="1" dirty="0">
              <a:solidFill>
                <a:schemeClr val="bg1"/>
              </a:solidFill>
              <a:latin typeface="Arial Narrow" charset="0"/>
              <a:ea typeface="Arial Narrow" charset="0"/>
              <a:cs typeface="Arial Narrow" charset="0"/>
            </a:endParaRPr>
          </a:p>
        </p:txBody>
      </p:sp>
      <p:cxnSp>
        <p:nvCxnSpPr>
          <p:cNvPr id="339" name="Straight Arrow Connector 338"/>
          <p:cNvCxnSpPr/>
          <p:nvPr/>
        </p:nvCxnSpPr>
        <p:spPr>
          <a:xfrm flipH="1" flipV="1">
            <a:off x="17595269" y="8404400"/>
            <a:ext cx="552937" cy="4336"/>
          </a:xfrm>
          <a:prstGeom prst="straightConnector1">
            <a:avLst/>
          </a:prstGeom>
          <a:ln>
            <a:solidFill>
              <a:schemeClr val="accent1">
                <a:lumMod val="50000"/>
              </a:schemeClr>
            </a:solidFill>
            <a:tailEnd type="triangle"/>
          </a:ln>
        </p:spPr>
        <p:style>
          <a:lnRef idx="3">
            <a:schemeClr val="accent3"/>
          </a:lnRef>
          <a:fillRef idx="0">
            <a:schemeClr val="accent3"/>
          </a:fillRef>
          <a:effectRef idx="2">
            <a:schemeClr val="accent3"/>
          </a:effectRef>
          <a:fontRef idx="minor">
            <a:schemeClr val="tx1"/>
          </a:fontRef>
        </p:style>
      </p:cxnSp>
      <p:sp>
        <p:nvSpPr>
          <p:cNvPr id="340" name="Rounded Rectangle 339"/>
          <p:cNvSpPr/>
          <p:nvPr/>
        </p:nvSpPr>
        <p:spPr>
          <a:xfrm>
            <a:off x="16167312" y="8061658"/>
            <a:ext cx="1427957" cy="684506"/>
          </a:xfrm>
          <a:prstGeom prst="roundRect">
            <a:avLst/>
          </a:prstGeom>
          <a:solidFill>
            <a:srgbClr val="002060"/>
          </a:solid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latin typeface="Arial Narrow" charset="0"/>
                <a:ea typeface="Arial Narrow" charset="0"/>
                <a:cs typeface="Arial Narrow" charset="0"/>
              </a:rPr>
              <a:t>Spectral Clustering</a:t>
            </a:r>
            <a:endParaRPr lang="en-US" sz="1100" b="1" dirty="0">
              <a:solidFill>
                <a:schemeClr val="bg1"/>
              </a:solidFill>
              <a:latin typeface="Arial Narrow" charset="0"/>
              <a:ea typeface="Arial Narrow" charset="0"/>
              <a:cs typeface="Arial Narrow" charset="0"/>
            </a:endParaRPr>
          </a:p>
        </p:txBody>
      </p:sp>
      <p:cxnSp>
        <p:nvCxnSpPr>
          <p:cNvPr id="342" name="Straight Arrow Connector 341"/>
          <p:cNvCxnSpPr/>
          <p:nvPr/>
        </p:nvCxnSpPr>
        <p:spPr>
          <a:xfrm flipH="1">
            <a:off x="16734803" y="6881403"/>
            <a:ext cx="1801" cy="192434"/>
          </a:xfrm>
          <a:prstGeom prst="straightConnector1">
            <a:avLst/>
          </a:prstGeom>
          <a:ln>
            <a:solidFill>
              <a:schemeClr val="accent1">
                <a:lumMod val="50000"/>
              </a:schemeClr>
            </a:solidFill>
            <a:tailEnd type="triangle"/>
          </a:ln>
        </p:spPr>
        <p:style>
          <a:lnRef idx="3">
            <a:schemeClr val="accent3"/>
          </a:lnRef>
          <a:fillRef idx="0">
            <a:schemeClr val="accent3"/>
          </a:fillRef>
          <a:effectRef idx="2">
            <a:schemeClr val="accent3"/>
          </a:effectRef>
          <a:fontRef idx="minor">
            <a:schemeClr val="tx1"/>
          </a:fontRef>
        </p:style>
      </p:cxnSp>
      <p:pic>
        <p:nvPicPr>
          <p:cNvPr id="198" name="Picture 197"/>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26858361" y="4508695"/>
            <a:ext cx="5333581" cy="2182817"/>
          </a:xfrm>
          <a:prstGeom prst="rect">
            <a:avLst/>
          </a:prstGeom>
        </p:spPr>
      </p:pic>
      <mc:AlternateContent xmlns:mc="http://schemas.openxmlformats.org/markup-compatibility/2006" xmlns:a14="http://schemas.microsoft.com/office/drawing/2010/main">
        <mc:Choice Requires="a14">
          <p:sp>
            <p:nvSpPr>
              <p:cNvPr id="344" name="TextBox 343"/>
              <p:cNvSpPr txBox="1"/>
              <p:nvPr/>
            </p:nvSpPr>
            <p:spPr>
              <a:xfrm>
                <a:off x="20252143" y="3719610"/>
                <a:ext cx="6378379" cy="4312912"/>
              </a:xfrm>
              <a:prstGeom prst="rect">
                <a:avLst/>
              </a:prstGeom>
              <a:noFill/>
            </p:spPr>
            <p:txBody>
              <a:bodyPr wrap="square" rtlCol="0">
                <a:spAutoFit/>
              </a:bodyPr>
              <a:lstStyle/>
              <a:p>
                <a:pPr marL="285750" indent="-285750" algn="just">
                  <a:buFont typeface="Arial" charset="0"/>
                  <a:buChar char="•"/>
                </a:pPr>
                <a:r>
                  <a:rPr lang="en-US" sz="1600" dirty="0">
                    <a:latin typeface="Arial Narrow" charset="0"/>
                    <a:ea typeface="Arial Narrow" charset="0"/>
                    <a:cs typeface="Arial Narrow" charset="0"/>
                  </a:rPr>
                  <a:t>The AR motion parameters are selected because they are invariant to absolute spatial coordinates. </a:t>
                </a:r>
              </a:p>
              <a:p>
                <a:pPr marL="285750" indent="-285750" algn="just">
                  <a:buFont typeface="Arial" charset="0"/>
                  <a:buChar char="•"/>
                </a:pPr>
                <a:r>
                  <a:rPr lang="en-US" sz="1600" dirty="0">
                    <a:latin typeface="Arial Narrow" charset="0"/>
                    <a:ea typeface="Arial Narrow" charset="0"/>
                    <a:cs typeface="Arial Narrow" charset="0"/>
                  </a:rPr>
                  <a:t>Unfortunately, they are geodesics that do not span a Euclidean space, thus not good for more traditional unsupervised pattern-recognition strategies such as K-means. </a:t>
                </a:r>
              </a:p>
              <a:p>
                <a:pPr marL="285750" indent="-285750" algn="just">
                  <a:buFont typeface="Arial" charset="0"/>
                  <a:buChar char="•"/>
                </a:pPr>
                <a:r>
                  <a:rPr lang="en-US" sz="1600" dirty="0">
                    <a:latin typeface="Arial Narrow" charset="0"/>
                    <a:ea typeface="Arial Narrow" charset="0"/>
                    <a:cs typeface="Arial Narrow" charset="0"/>
                  </a:rPr>
                  <a:t>We constructed several custom kernel matrices to capture pairwise similarity, with the goal of using these matrices as graph </a:t>
                </a:r>
                <a:r>
                  <a:rPr lang="en-US" sz="1600" dirty="0" err="1">
                    <a:latin typeface="Arial Narrow" charset="0"/>
                    <a:ea typeface="Arial Narrow" charset="0"/>
                    <a:cs typeface="Arial Narrow" charset="0"/>
                  </a:rPr>
                  <a:t>embeddings</a:t>
                </a:r>
                <a:r>
                  <a:rPr lang="en-US" sz="1600" dirty="0">
                    <a:latin typeface="Arial Narrow" charset="0"/>
                    <a:ea typeface="Arial Narrow" charset="0"/>
                    <a:cs typeface="Arial Narrow" charset="0"/>
                  </a:rPr>
                  <a:t> to use in spectral clustering.</a:t>
                </a:r>
              </a:p>
              <a:p>
                <a:pPr marL="285750" indent="-285750" algn="just">
                  <a:buFont typeface="Arial" charset="0"/>
                  <a:buChar char="•"/>
                </a:pPr>
                <a:r>
                  <a:rPr lang="en-US" sz="1600" dirty="0">
                    <a:latin typeface="Arial Narrow" charset="0"/>
                    <a:ea typeface="Arial Narrow" charset="0"/>
                    <a:cs typeface="Arial Narrow" charset="0"/>
                  </a:rPr>
                  <a:t> Computing pairwise similarity matrix :</a:t>
                </a:r>
              </a:p>
              <a:p>
                <a:pPr marL="1853027" lvl="1" indent="-285750" algn="just">
                  <a:buFont typeface="Arial" charset="0"/>
                  <a:buChar char="•"/>
                </a:pPr>
                <a:r>
                  <a:rPr lang="en-US" sz="1600" dirty="0">
                    <a:latin typeface="Arial Narrow" charset="0"/>
                    <a:ea typeface="Arial Narrow" charset="0"/>
                    <a:cs typeface="Arial Narrow" charset="0"/>
                  </a:rPr>
                  <a:t> we stacked the AR parameters learned from the “before” and “after” sequences of </a:t>
                </a:r>
                <a:r>
                  <a:rPr lang="en-US" sz="1600" i="1" dirty="0">
                    <a:latin typeface="Arial Narrow" charset="0"/>
                    <a:ea typeface="Arial Narrow" charset="0"/>
                    <a:cs typeface="Arial Narrow" charset="0"/>
                  </a:rPr>
                  <a:t>T. </a:t>
                </a:r>
                <a:r>
                  <a:rPr lang="en-US" sz="1600" i="1" dirty="0" err="1">
                    <a:latin typeface="Arial Narrow" charset="0"/>
                    <a:ea typeface="Arial Narrow" charset="0"/>
                    <a:cs typeface="Arial Narrow" charset="0"/>
                  </a:rPr>
                  <a:t>gondii</a:t>
                </a:r>
                <a:r>
                  <a:rPr lang="en-US" sz="1600" dirty="0">
                    <a:latin typeface="Arial Narrow" charset="0"/>
                    <a:ea typeface="Arial Narrow" charset="0"/>
                    <a:cs typeface="Arial Narrow" charset="0"/>
                  </a:rPr>
                  <a:t> motility to form two matrices:</a:t>
                </a:r>
              </a:p>
              <a:p>
                <a:pPr algn="just"/>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ea typeface="Arial Narrow" charset="0"/>
                              <a:cs typeface="Arial Narrow" charset="0"/>
                            </a:rPr>
                          </m:ctrlPr>
                        </m:sSubPr>
                        <m:e>
                          <m:r>
                            <a:rPr lang="en-US" sz="1200" b="0" i="1" smtClean="0">
                              <a:latin typeface="Cambria Math" charset="0"/>
                              <a:ea typeface="Arial Narrow" charset="0"/>
                              <a:cs typeface="Arial Narrow" charset="0"/>
                            </a:rPr>
                            <m:t>𝐴𝑅</m:t>
                          </m:r>
                        </m:e>
                        <m:sub>
                          <m:r>
                            <a:rPr lang="en-US" sz="1200" b="0" i="1" smtClean="0">
                              <a:latin typeface="Cambria Math" charset="0"/>
                              <a:ea typeface="Arial Narrow" charset="0"/>
                              <a:cs typeface="Arial Narrow" charset="0"/>
                            </a:rPr>
                            <m:t>𝐵𝑒𝑓𝑜𝑟𝑒</m:t>
                          </m:r>
                          <m:r>
                            <a:rPr lang="en-US" sz="1200" b="0" i="1" smtClean="0">
                              <a:latin typeface="Cambria Math" charset="0"/>
                              <a:ea typeface="Arial Narrow" charset="0"/>
                              <a:cs typeface="Arial Narrow" charset="0"/>
                            </a:rPr>
                            <m:t>(139,20)</m:t>
                          </m:r>
                        </m:sub>
                      </m:sSub>
                      <m:r>
                        <a:rPr lang="en-US" sz="1200" b="0" i="1" smtClean="0">
                          <a:latin typeface="Cambria Math" charset="0"/>
                          <a:ea typeface="Arial Narrow" charset="0"/>
                          <a:cs typeface="Arial Narrow" charset="0"/>
                        </a:rPr>
                        <m:t>=</m:t>
                      </m:r>
                      <m:d>
                        <m:dPr>
                          <m:begChr m:val="["/>
                          <m:endChr m:val="]"/>
                          <m:ctrlPr>
                            <a:rPr lang="uk-UA" sz="1200" i="1" smtClean="0">
                              <a:latin typeface="Cambria Math" panose="02040503050406030204" pitchFamily="18" charset="0"/>
                              <a:ea typeface="Arial Narrow" charset="0"/>
                              <a:cs typeface="Arial Narrow" charset="0"/>
                            </a:rPr>
                          </m:ctrlPr>
                        </m:dPr>
                        <m:e>
                          <m:m>
                            <m:mPr>
                              <m:mcs>
                                <m:mc>
                                  <m:mcPr>
                                    <m:count m:val="3"/>
                                    <m:mcJc m:val="center"/>
                                  </m:mcPr>
                                </m:mc>
                              </m:mcs>
                              <m:ctrlPr>
                                <a:rPr lang="uk-UA" sz="1200" i="1" smtClean="0">
                                  <a:latin typeface="Cambria Math" panose="02040503050406030204" pitchFamily="18" charset="0"/>
                                  <a:ea typeface="Arial Narrow" charset="0"/>
                                  <a:cs typeface="Arial Narrow" charset="0"/>
                                </a:rPr>
                              </m:ctrlPr>
                            </m:mPr>
                            <m:mr>
                              <m:e>
                                <m:r>
                                  <m:rPr>
                                    <m:brk m:alnAt="7"/>
                                  </m:rPr>
                                  <a:rPr lang="en-US" sz="1200" b="0" i="1" smtClean="0">
                                    <a:latin typeface="Cambria Math" charset="0"/>
                                    <a:ea typeface="Arial Narrow" charset="0"/>
                                    <a:cs typeface="Arial Narrow" charset="0"/>
                                  </a:rPr>
                                  <m:t>𝐴</m:t>
                                </m:r>
                                <m:r>
                                  <a:rPr lang="en-US" sz="1200" b="0" i="1" smtClean="0">
                                    <a:latin typeface="Cambria Math" charset="0"/>
                                    <a:ea typeface="Arial Narrow" charset="0"/>
                                    <a:cs typeface="Arial Narrow" charset="0"/>
                                  </a:rPr>
                                  <m:t>𝑅</m:t>
                                </m:r>
                                <m:r>
                                  <a:rPr lang="en-US" sz="1200" b="0" i="1" baseline="-25000" smtClean="0">
                                    <a:latin typeface="Cambria Math" charset="0"/>
                                    <a:ea typeface="Arial Narrow" charset="0"/>
                                    <a:cs typeface="Arial Narrow" charset="0"/>
                                  </a:rPr>
                                  <m:t>𝑏</m:t>
                                </m:r>
                                <m:r>
                                  <a:rPr lang="en-US" sz="1200" b="0" i="1" baseline="-25000" smtClean="0">
                                    <a:latin typeface="Cambria Math" charset="0"/>
                                    <a:ea typeface="Arial Narrow" charset="0"/>
                                    <a:cs typeface="Arial Narrow" charset="0"/>
                                  </a:rPr>
                                  <m:t>(0,0)</m:t>
                                </m:r>
                              </m:e>
                              <m:e>
                                <m:r>
                                  <a:rPr lang="uk-UA" sz="1200" i="1" smtClean="0">
                                    <a:latin typeface="Cambria Math" charset="0"/>
                                    <a:ea typeface="Arial Narrow" charset="0"/>
                                    <a:cs typeface="Arial Narrow" charset="0"/>
                                  </a:rPr>
                                  <m:t>⋯</m:t>
                                </m:r>
                              </m:e>
                              <m:e>
                                <m:r>
                                  <a:rPr lang="en-US" sz="1200" b="0" i="1" smtClean="0">
                                    <a:latin typeface="Cambria Math" charset="0"/>
                                    <a:ea typeface="Arial Narrow" charset="0"/>
                                    <a:cs typeface="Arial Narrow" charset="0"/>
                                  </a:rPr>
                                  <m:t>𝐴𝑅</m:t>
                                </m:r>
                                <m:r>
                                  <a:rPr lang="en-US" sz="1200" b="0" i="1" baseline="-25000" smtClean="0">
                                    <a:latin typeface="Cambria Math" charset="0"/>
                                    <a:ea typeface="Arial Narrow" charset="0"/>
                                    <a:cs typeface="Arial Narrow" charset="0"/>
                                  </a:rPr>
                                  <m:t>𝑏</m:t>
                                </m:r>
                                <m:r>
                                  <a:rPr lang="en-US" sz="1200" b="0" i="1" baseline="-25000" smtClean="0">
                                    <a:latin typeface="Cambria Math" charset="0"/>
                                    <a:ea typeface="Arial Narrow" charset="0"/>
                                    <a:cs typeface="Arial Narrow" charset="0"/>
                                  </a:rPr>
                                  <m:t>(0,19)</m:t>
                                </m:r>
                              </m:e>
                            </m:mr>
                            <m:mr>
                              <m:e>
                                <m:r>
                                  <a:rPr lang="uk-UA" sz="1200" i="1" smtClean="0">
                                    <a:latin typeface="Cambria Math" charset="0"/>
                                    <a:ea typeface="Arial Narrow" charset="0"/>
                                    <a:cs typeface="Arial Narrow" charset="0"/>
                                  </a:rPr>
                                  <m:t>⋮</m:t>
                                </m:r>
                              </m:e>
                              <m:e>
                                <m:r>
                                  <a:rPr lang="uk-UA" sz="1200" i="1" smtClean="0">
                                    <a:latin typeface="Cambria Math" charset="0"/>
                                    <a:ea typeface="Arial Narrow" charset="0"/>
                                    <a:cs typeface="Arial Narrow" charset="0"/>
                                  </a:rPr>
                                  <m:t>⋱</m:t>
                                </m:r>
                              </m:e>
                              <m:e>
                                <m:r>
                                  <a:rPr lang="uk-UA" sz="1200" i="1" smtClean="0">
                                    <a:latin typeface="Cambria Math" charset="0"/>
                                    <a:ea typeface="Arial Narrow" charset="0"/>
                                    <a:cs typeface="Arial Narrow" charset="0"/>
                                  </a:rPr>
                                  <m:t>⋮</m:t>
                                </m:r>
                              </m:e>
                            </m:mr>
                            <m:mr>
                              <m:e>
                                <m:r>
                                  <a:rPr lang="en-US" sz="1200" b="0" i="1" smtClean="0">
                                    <a:latin typeface="Cambria Math" charset="0"/>
                                    <a:ea typeface="Arial Narrow" charset="0"/>
                                    <a:cs typeface="Arial Narrow" charset="0"/>
                                  </a:rPr>
                                  <m:t>𝐴𝑅</m:t>
                                </m:r>
                                <m:r>
                                  <a:rPr lang="en-US" sz="1200" b="0" i="1" baseline="-25000" smtClean="0">
                                    <a:latin typeface="Cambria Math" charset="0"/>
                                    <a:ea typeface="Arial Narrow" charset="0"/>
                                    <a:cs typeface="Arial Narrow" charset="0"/>
                                  </a:rPr>
                                  <m:t>𝑏</m:t>
                                </m:r>
                                <m:r>
                                  <a:rPr lang="en-US" sz="1200" b="0" i="1" baseline="-25000" smtClean="0">
                                    <a:latin typeface="Cambria Math" charset="0"/>
                                    <a:ea typeface="Arial Narrow" charset="0"/>
                                    <a:cs typeface="Arial Narrow" charset="0"/>
                                  </a:rPr>
                                  <m:t>(138,0)</m:t>
                                </m:r>
                              </m:e>
                              <m:e>
                                <m:r>
                                  <a:rPr lang="uk-UA" sz="1200" i="1" smtClean="0">
                                    <a:latin typeface="Cambria Math" charset="0"/>
                                    <a:ea typeface="Arial Narrow" charset="0"/>
                                    <a:cs typeface="Arial Narrow" charset="0"/>
                                  </a:rPr>
                                  <m:t>⋯</m:t>
                                </m:r>
                              </m:e>
                              <m:e>
                                <m:r>
                                  <a:rPr lang="en-US" sz="1200" b="0" i="1" smtClean="0">
                                    <a:latin typeface="Cambria Math" charset="0"/>
                                    <a:ea typeface="Arial Narrow" charset="0"/>
                                    <a:cs typeface="Arial Narrow" charset="0"/>
                                  </a:rPr>
                                  <m:t>𝐴𝑅</m:t>
                                </m:r>
                                <m:r>
                                  <a:rPr lang="en-US" sz="1200" b="0" i="1" baseline="-25000" smtClean="0">
                                    <a:latin typeface="Cambria Math" charset="0"/>
                                    <a:ea typeface="Arial Narrow" charset="0"/>
                                    <a:cs typeface="Arial Narrow" charset="0"/>
                                  </a:rPr>
                                  <m:t>𝑏</m:t>
                                </m:r>
                                <m:r>
                                  <a:rPr lang="en-US" sz="1200" b="0" i="1" baseline="-25000" smtClean="0">
                                    <a:latin typeface="Cambria Math" charset="0"/>
                                    <a:ea typeface="Arial Narrow" charset="0"/>
                                    <a:cs typeface="Arial Narrow" charset="0"/>
                                  </a:rPr>
                                  <m:t>(138,19)</m:t>
                                </m:r>
                              </m:e>
                            </m:mr>
                          </m:m>
                        </m:e>
                      </m:d>
                    </m:oMath>
                  </m:oMathPara>
                </a14:m>
                <a:endParaRPr lang="en-US" sz="1200" dirty="0">
                  <a:latin typeface="Arial Narrow" charset="0"/>
                  <a:ea typeface="Arial Narrow" charset="0"/>
                  <a:cs typeface="Arial Narrow" charset="0"/>
                </a:endParaRPr>
              </a:p>
              <a:p>
                <a:pPr algn="just"/>
                <a:endParaRPr lang="en-US" sz="1600" dirty="0">
                  <a:latin typeface="Arial Narrow" charset="0"/>
                  <a:ea typeface="Arial Narrow" charset="0"/>
                  <a:cs typeface="Arial Narrow" charset="0"/>
                </a:endParaRPr>
              </a:p>
              <a:p>
                <a:pPr algn="just"/>
                <a14:m>
                  <m:oMathPara xmlns:m="http://schemas.openxmlformats.org/officeDocument/2006/math">
                    <m:oMathParaPr>
                      <m:jc m:val="centerGroup"/>
                    </m:oMathParaPr>
                    <m:oMath xmlns:m="http://schemas.openxmlformats.org/officeDocument/2006/math">
                      <m:sSub>
                        <m:sSubPr>
                          <m:ctrlPr>
                            <a:rPr lang="en-US" sz="1200" i="1">
                              <a:latin typeface="Cambria Math" panose="02040503050406030204" pitchFamily="18" charset="0"/>
                              <a:ea typeface="Arial Narrow" charset="0"/>
                              <a:cs typeface="Arial Narrow" charset="0"/>
                            </a:rPr>
                          </m:ctrlPr>
                        </m:sSubPr>
                        <m:e>
                          <m:r>
                            <a:rPr lang="en-US" sz="1200" i="1">
                              <a:latin typeface="Cambria Math" charset="0"/>
                              <a:ea typeface="Arial Narrow" charset="0"/>
                              <a:cs typeface="Arial Narrow" charset="0"/>
                            </a:rPr>
                            <m:t>𝐴𝑅</m:t>
                          </m:r>
                        </m:e>
                        <m:sub>
                          <m:r>
                            <a:rPr lang="en-US" sz="1200" b="0" i="1" smtClean="0">
                              <a:latin typeface="Cambria Math" charset="0"/>
                              <a:ea typeface="Arial Narrow" charset="0"/>
                              <a:cs typeface="Arial Narrow" charset="0"/>
                            </a:rPr>
                            <m:t>𝐴𝑓𝑡𝑒𝑟</m:t>
                          </m:r>
                          <m:r>
                            <a:rPr lang="en-US" sz="1200" i="1">
                              <a:latin typeface="Cambria Math" charset="0"/>
                              <a:ea typeface="Arial Narrow" charset="0"/>
                              <a:cs typeface="Arial Narrow" charset="0"/>
                            </a:rPr>
                            <m:t>(139,20)</m:t>
                          </m:r>
                        </m:sub>
                      </m:sSub>
                      <m:r>
                        <a:rPr lang="en-US" sz="1200" b="0" i="1" smtClean="0">
                          <a:latin typeface="Cambria Math" charset="0"/>
                          <a:ea typeface="Arial Narrow" charset="0"/>
                          <a:cs typeface="Arial Narrow" charset="0"/>
                        </a:rPr>
                        <m:t> </m:t>
                      </m:r>
                      <m:r>
                        <a:rPr lang="en-US" sz="1200" i="1">
                          <a:latin typeface="Cambria Math" charset="0"/>
                          <a:ea typeface="Arial Narrow" charset="0"/>
                          <a:cs typeface="Arial Narrow" charset="0"/>
                        </a:rPr>
                        <m:t>=</m:t>
                      </m:r>
                      <m:d>
                        <m:dPr>
                          <m:begChr m:val="["/>
                          <m:endChr m:val="]"/>
                          <m:ctrlPr>
                            <a:rPr lang="uk-UA" sz="1200" i="1">
                              <a:latin typeface="Cambria Math" panose="02040503050406030204" pitchFamily="18" charset="0"/>
                              <a:ea typeface="Arial Narrow" charset="0"/>
                              <a:cs typeface="Arial Narrow" charset="0"/>
                            </a:rPr>
                          </m:ctrlPr>
                        </m:dPr>
                        <m:e>
                          <m:m>
                            <m:mPr>
                              <m:mcs>
                                <m:mc>
                                  <m:mcPr>
                                    <m:count m:val="3"/>
                                    <m:mcJc m:val="center"/>
                                  </m:mcPr>
                                </m:mc>
                              </m:mcs>
                              <m:ctrlPr>
                                <a:rPr lang="uk-UA" sz="1200" i="1">
                                  <a:latin typeface="Cambria Math" panose="02040503050406030204" pitchFamily="18" charset="0"/>
                                  <a:ea typeface="Arial Narrow" charset="0"/>
                                  <a:cs typeface="Arial Narrow" charset="0"/>
                                </a:rPr>
                              </m:ctrlPr>
                            </m:mPr>
                            <m:mr>
                              <m:e>
                                <m:r>
                                  <m:rPr>
                                    <m:brk m:alnAt="7"/>
                                  </m:rPr>
                                  <a:rPr lang="en-US" sz="1200" i="1">
                                    <a:latin typeface="Cambria Math" charset="0"/>
                                    <a:ea typeface="Arial Narrow" charset="0"/>
                                    <a:cs typeface="Arial Narrow" charset="0"/>
                                  </a:rPr>
                                  <m:t>𝐴</m:t>
                                </m:r>
                                <m:r>
                                  <a:rPr lang="en-US" sz="1200" i="1">
                                    <a:latin typeface="Cambria Math" charset="0"/>
                                    <a:ea typeface="Arial Narrow" charset="0"/>
                                    <a:cs typeface="Arial Narrow" charset="0"/>
                                  </a:rPr>
                                  <m:t>𝑅</m:t>
                                </m:r>
                                <m:r>
                                  <a:rPr lang="en-US" sz="1200" b="0" i="1" baseline="-25000" smtClean="0">
                                    <a:latin typeface="Cambria Math" charset="0"/>
                                    <a:ea typeface="Arial Narrow" charset="0"/>
                                    <a:cs typeface="Arial Narrow" charset="0"/>
                                  </a:rPr>
                                  <m:t>𝑎</m:t>
                                </m:r>
                                <m:r>
                                  <a:rPr lang="en-US" sz="1200" i="1" baseline="-25000">
                                    <a:latin typeface="Cambria Math" charset="0"/>
                                    <a:ea typeface="Arial Narrow" charset="0"/>
                                    <a:cs typeface="Arial Narrow" charset="0"/>
                                  </a:rPr>
                                  <m:t>(0,0)</m:t>
                                </m:r>
                              </m:e>
                              <m:e>
                                <m:r>
                                  <a:rPr lang="uk-UA" sz="1200" i="1">
                                    <a:latin typeface="Cambria Math" charset="0"/>
                                    <a:ea typeface="Arial Narrow" charset="0"/>
                                    <a:cs typeface="Arial Narrow" charset="0"/>
                                  </a:rPr>
                                  <m:t>⋯</m:t>
                                </m:r>
                              </m:e>
                              <m:e>
                                <m:r>
                                  <a:rPr lang="en-US" sz="1200" i="1">
                                    <a:latin typeface="Cambria Math" charset="0"/>
                                    <a:ea typeface="Arial Narrow" charset="0"/>
                                    <a:cs typeface="Arial Narrow" charset="0"/>
                                  </a:rPr>
                                  <m:t>𝐴𝑅</m:t>
                                </m:r>
                                <m:r>
                                  <a:rPr lang="en-US" sz="1200" b="0" i="1" baseline="-25000" smtClean="0">
                                    <a:latin typeface="Cambria Math" charset="0"/>
                                    <a:ea typeface="Arial Narrow" charset="0"/>
                                    <a:cs typeface="Arial Narrow" charset="0"/>
                                  </a:rPr>
                                  <m:t>𝑎</m:t>
                                </m:r>
                                <m:r>
                                  <a:rPr lang="en-US" sz="1200" i="1" baseline="-25000">
                                    <a:latin typeface="Cambria Math" charset="0"/>
                                    <a:ea typeface="Arial Narrow" charset="0"/>
                                    <a:cs typeface="Arial Narrow" charset="0"/>
                                  </a:rPr>
                                  <m:t>(0,19)</m:t>
                                </m:r>
                              </m:e>
                            </m:mr>
                            <m:mr>
                              <m:e>
                                <m:r>
                                  <a:rPr lang="uk-UA" sz="1200" i="1">
                                    <a:latin typeface="Cambria Math" charset="0"/>
                                    <a:ea typeface="Arial Narrow" charset="0"/>
                                    <a:cs typeface="Arial Narrow" charset="0"/>
                                  </a:rPr>
                                  <m:t>⋮</m:t>
                                </m:r>
                              </m:e>
                              <m:e>
                                <m:r>
                                  <a:rPr lang="uk-UA" sz="1200" i="1">
                                    <a:latin typeface="Cambria Math" charset="0"/>
                                    <a:ea typeface="Arial Narrow" charset="0"/>
                                    <a:cs typeface="Arial Narrow" charset="0"/>
                                  </a:rPr>
                                  <m:t>⋱</m:t>
                                </m:r>
                              </m:e>
                              <m:e>
                                <m:r>
                                  <a:rPr lang="uk-UA" sz="1200" i="1">
                                    <a:latin typeface="Cambria Math" charset="0"/>
                                    <a:ea typeface="Arial Narrow" charset="0"/>
                                    <a:cs typeface="Arial Narrow" charset="0"/>
                                  </a:rPr>
                                  <m:t>⋮</m:t>
                                </m:r>
                              </m:e>
                            </m:mr>
                            <m:mr>
                              <m:e>
                                <m:r>
                                  <a:rPr lang="en-US" sz="1200" i="1">
                                    <a:latin typeface="Cambria Math" charset="0"/>
                                    <a:ea typeface="Arial Narrow" charset="0"/>
                                    <a:cs typeface="Arial Narrow" charset="0"/>
                                  </a:rPr>
                                  <m:t>𝐴𝑅</m:t>
                                </m:r>
                                <m:r>
                                  <a:rPr lang="en-US" sz="1200" b="0" i="1" baseline="-25000" smtClean="0">
                                    <a:latin typeface="Cambria Math" charset="0"/>
                                    <a:ea typeface="Arial Narrow" charset="0"/>
                                    <a:cs typeface="Arial Narrow" charset="0"/>
                                  </a:rPr>
                                  <m:t>𝑎</m:t>
                                </m:r>
                                <m:r>
                                  <a:rPr lang="en-US" sz="1200" i="1" baseline="-25000">
                                    <a:latin typeface="Cambria Math" charset="0"/>
                                    <a:ea typeface="Arial Narrow" charset="0"/>
                                    <a:cs typeface="Arial Narrow" charset="0"/>
                                  </a:rPr>
                                  <m:t>(138,0)</m:t>
                                </m:r>
                              </m:e>
                              <m:e>
                                <m:r>
                                  <a:rPr lang="uk-UA" sz="1200" i="1">
                                    <a:latin typeface="Cambria Math" charset="0"/>
                                    <a:ea typeface="Arial Narrow" charset="0"/>
                                    <a:cs typeface="Arial Narrow" charset="0"/>
                                  </a:rPr>
                                  <m:t>⋯</m:t>
                                </m:r>
                              </m:e>
                              <m:e>
                                <m:r>
                                  <a:rPr lang="en-US" sz="1200" i="1">
                                    <a:latin typeface="Cambria Math" charset="0"/>
                                    <a:ea typeface="Arial Narrow" charset="0"/>
                                    <a:cs typeface="Arial Narrow" charset="0"/>
                                  </a:rPr>
                                  <m:t>𝐴𝑅</m:t>
                                </m:r>
                                <m:r>
                                  <a:rPr lang="en-US" sz="1200" b="0" i="1" baseline="-25000" smtClean="0">
                                    <a:latin typeface="Cambria Math" charset="0"/>
                                    <a:ea typeface="Arial Narrow" charset="0"/>
                                    <a:cs typeface="Arial Narrow" charset="0"/>
                                  </a:rPr>
                                  <m:t>𝑎</m:t>
                                </m:r>
                                <m:r>
                                  <a:rPr lang="en-US" sz="1200" i="1" baseline="-25000">
                                    <a:latin typeface="Cambria Math" charset="0"/>
                                    <a:ea typeface="Arial Narrow" charset="0"/>
                                    <a:cs typeface="Arial Narrow" charset="0"/>
                                  </a:rPr>
                                  <m:t>(138,19)</m:t>
                                </m:r>
                              </m:e>
                            </m:mr>
                          </m:m>
                        </m:e>
                      </m:d>
                      <m:r>
                        <a:rPr lang="en-US" sz="1200" i="1" baseline="-25000">
                          <a:latin typeface="Cambria Math" charset="0"/>
                          <a:ea typeface="Arial Narrow" charset="0"/>
                          <a:cs typeface="Arial Narrow" charset="0"/>
                        </a:rPr>
                        <m:t> </m:t>
                      </m:r>
                    </m:oMath>
                  </m:oMathPara>
                </a14:m>
                <a:br>
                  <a:rPr lang="en-US" sz="1600" dirty="0">
                    <a:latin typeface="Arial Narrow" charset="0"/>
                    <a:ea typeface="Arial Narrow" charset="0"/>
                    <a:cs typeface="Arial Narrow" charset="0"/>
                  </a:rPr>
                </a:br>
                <a:endParaRPr lang="en-US" sz="1600" dirty="0">
                  <a:latin typeface="Arial Narrow" charset="0"/>
                  <a:ea typeface="Arial Narrow" charset="0"/>
                  <a:cs typeface="Arial Narrow" charset="0"/>
                </a:endParaRPr>
              </a:p>
            </p:txBody>
          </p:sp>
        </mc:Choice>
        <mc:Fallback xmlns="">
          <p:sp>
            <p:nvSpPr>
              <p:cNvPr id="344" name="TextBox 343"/>
              <p:cNvSpPr txBox="1">
                <a:spLocks noRot="1" noChangeAspect="1" noMove="1" noResize="1" noEditPoints="1" noAdjustHandles="1" noChangeArrowheads="1" noChangeShapeType="1" noTextEdit="1"/>
              </p:cNvSpPr>
              <p:nvPr/>
            </p:nvSpPr>
            <p:spPr>
              <a:xfrm>
                <a:off x="20252143" y="3719610"/>
                <a:ext cx="6378379" cy="4312912"/>
              </a:xfrm>
              <a:prstGeom prst="rect">
                <a:avLst/>
              </a:prstGeom>
              <a:blipFill rotWithShape="0">
                <a:blip r:embed="rId32"/>
                <a:stretch>
                  <a:fillRect l="-382" t="-424" r="-4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5" name="TextBox 344"/>
              <p:cNvSpPr txBox="1"/>
              <p:nvPr/>
            </p:nvSpPr>
            <p:spPr>
              <a:xfrm>
                <a:off x="20215579" y="8038425"/>
                <a:ext cx="6290547" cy="1364220"/>
              </a:xfrm>
              <a:prstGeom prst="rect">
                <a:avLst/>
              </a:prstGeom>
              <a:noFill/>
            </p:spPr>
            <p:txBody>
              <a:bodyPr wrap="square" rtlCol="0">
                <a:spAutoFit/>
              </a:bodyPr>
              <a:lstStyle/>
              <a:p>
                <a:pPr marL="1853027" lvl="1" indent="-285750">
                  <a:buFont typeface="Arial" charset="0"/>
                  <a:buChar char="•"/>
                </a:pPr>
                <a:r>
                  <a:rPr lang="en-US" sz="1600" dirty="0">
                    <a:latin typeface="Arial Narrow" charset="0"/>
                    <a:ea typeface="Arial Narrow" charset="0"/>
                    <a:cs typeface="Arial Narrow" charset="0"/>
                  </a:rPr>
                  <a:t>We then computed pairwise “affinities”, using the radial-basis function (RBF) or Gaussian kernel: 	</a:t>
                </a:r>
              </a:p>
              <a:p>
                <a:pPr algn="ctr"/>
                <a14:m>
                  <m:oMath xmlns:m="http://schemas.openxmlformats.org/officeDocument/2006/math">
                    <m:sSub>
                      <m:sSubPr>
                        <m:ctrlPr>
                          <a:rPr lang="en-US" sz="1600" i="1" smtClean="0">
                            <a:latin typeface="Cambria Math" panose="02040503050406030204" pitchFamily="18" charset="0"/>
                            <a:ea typeface="Arial Narrow" charset="0"/>
                            <a:cs typeface="Arial Narrow" charset="0"/>
                          </a:rPr>
                        </m:ctrlPr>
                      </m:sSubPr>
                      <m:e>
                        <m:r>
                          <a:rPr lang="en-US" sz="1600" b="0" i="1" smtClean="0">
                            <a:latin typeface="Cambria Math" charset="0"/>
                            <a:ea typeface="Arial Narrow" charset="0"/>
                            <a:cs typeface="Arial Narrow" charset="0"/>
                          </a:rPr>
                          <m:t>𝐴</m:t>
                        </m:r>
                      </m:e>
                      <m:sub>
                        <m:r>
                          <a:rPr lang="en-US" sz="1600" b="0" i="1" smtClean="0">
                            <a:latin typeface="Cambria Math" charset="0"/>
                            <a:ea typeface="Arial Narrow" charset="0"/>
                            <a:cs typeface="Arial Narrow" charset="0"/>
                          </a:rPr>
                          <m:t>𝑖𝑗</m:t>
                        </m:r>
                      </m:sub>
                    </m:sSub>
                    <m:r>
                      <a:rPr lang="en-US" sz="1600" b="0" i="1" smtClean="0">
                        <a:latin typeface="Cambria Math" charset="0"/>
                        <a:ea typeface="Arial Narrow" charset="0"/>
                        <a:cs typeface="Arial Narrow" charset="0"/>
                      </a:rPr>
                      <m:t>=</m:t>
                    </m:r>
                  </m:oMath>
                </a14:m>
                <a:r>
                  <a:rPr lang="en-US" sz="1600" dirty="0"/>
                  <a:t>  </a:t>
                </a:r>
                <a14:m>
                  <m:oMath xmlns:m="http://schemas.openxmlformats.org/officeDocument/2006/math">
                    <m:sSub>
                      <m:sSubPr>
                        <m:ctrlPr>
                          <a:rPr lang="en-US" sz="1600" i="1">
                            <a:latin typeface="Cambria Math" panose="02040503050406030204" pitchFamily="18" charset="0"/>
                            <a:ea typeface="Arial Narrow" charset="0"/>
                            <a:cs typeface="Arial Narrow" charset="0"/>
                          </a:rPr>
                        </m:ctrlPr>
                      </m:sSubPr>
                      <m:e>
                        <m:r>
                          <a:rPr lang="en-US" sz="1600" i="1">
                            <a:latin typeface="Cambria Math" charset="0"/>
                            <a:ea typeface="Arial Narrow" charset="0"/>
                            <a:cs typeface="Arial Narrow" charset="0"/>
                          </a:rPr>
                          <m:t>𝐴</m:t>
                        </m:r>
                      </m:e>
                      <m:sub>
                        <m:r>
                          <a:rPr lang="en-US" sz="1600" i="1">
                            <a:latin typeface="Cambria Math" charset="0"/>
                            <a:ea typeface="Arial Narrow" charset="0"/>
                            <a:cs typeface="Arial Narrow" charset="0"/>
                          </a:rPr>
                          <m:t>𝑗</m:t>
                        </m:r>
                        <m:r>
                          <a:rPr lang="en-US" sz="1600" b="0" i="1" smtClean="0">
                            <a:latin typeface="Cambria Math" charset="0"/>
                            <a:ea typeface="Arial Narrow" charset="0"/>
                            <a:cs typeface="Arial Narrow" charset="0"/>
                          </a:rPr>
                          <m:t>𝑖</m:t>
                        </m:r>
                        <m:r>
                          <a:rPr lang="en-US" sz="1600" b="0" i="1" smtClean="0">
                            <a:latin typeface="Cambria Math" charset="0"/>
                            <a:ea typeface="Arial Narrow" charset="0"/>
                            <a:cs typeface="Arial Narrow" charset="0"/>
                          </a:rPr>
                          <m:t> </m:t>
                        </m:r>
                      </m:sub>
                    </m:sSub>
                    <m:r>
                      <a:rPr lang="en-US" sz="1600" b="0" i="1" smtClean="0">
                        <a:latin typeface="Cambria Math" charset="0"/>
                        <a:ea typeface="Arial Narrow" charset="0"/>
                        <a:cs typeface="Arial Narrow" charset="0"/>
                      </a:rPr>
                      <m:t>= </m:t>
                    </m:r>
                    <m:sSup>
                      <m:sSupPr>
                        <m:ctrlPr>
                          <a:rPr lang="en-US" sz="1600" b="0" i="1" smtClean="0">
                            <a:latin typeface="Cambria Math" panose="02040503050406030204" pitchFamily="18" charset="0"/>
                            <a:ea typeface="Arial Narrow" charset="0"/>
                            <a:cs typeface="Arial Narrow" charset="0"/>
                          </a:rPr>
                        </m:ctrlPr>
                      </m:sSupPr>
                      <m:e>
                        <m:r>
                          <a:rPr lang="en-US" sz="1600" b="0" i="1" smtClean="0">
                            <a:latin typeface="Cambria Math" charset="0"/>
                            <a:ea typeface="Arial Narrow" charset="0"/>
                            <a:cs typeface="Arial Narrow" charset="0"/>
                          </a:rPr>
                          <m:t>𝑒</m:t>
                        </m:r>
                      </m:e>
                      <m:sup>
                        <m:r>
                          <a:rPr lang="en-US" sz="1600" b="0" i="1" smtClean="0">
                            <a:latin typeface="Cambria Math" charset="0"/>
                            <a:ea typeface="Arial Narrow" charset="0"/>
                            <a:cs typeface="Arial Narrow" charset="0"/>
                          </a:rPr>
                          <m:t>−</m:t>
                        </m:r>
                        <m:r>
                          <a:rPr lang="en-US" sz="1600" b="0" i="1" smtClean="0">
                            <a:latin typeface="Cambria Math" charset="0"/>
                            <a:ea typeface="Cambria Math" charset="0"/>
                            <a:cs typeface="Cambria Math" charset="0"/>
                          </a:rPr>
                          <m:t>𝛾</m:t>
                        </m:r>
                        <m:r>
                          <a:rPr lang="en-US" sz="1600" b="0" i="1" smtClean="0">
                            <a:latin typeface="Cambria Math" charset="0"/>
                            <a:ea typeface="Cambria Math" charset="0"/>
                            <a:cs typeface="Cambria Math" charset="0"/>
                          </a:rPr>
                          <m:t> </m:t>
                        </m:r>
                        <m:d>
                          <m:dPr>
                            <m:begChr m:val="|"/>
                            <m:endChr m:val="|"/>
                            <m:ctrlPr>
                              <a:rPr lang="en-US" sz="1600" b="0" i="1" smtClean="0">
                                <a:latin typeface="Cambria Math" panose="02040503050406030204" pitchFamily="18" charset="0"/>
                                <a:ea typeface="Cambria Math" charset="0"/>
                                <a:cs typeface="Cambria Math" charset="0"/>
                              </a:rPr>
                            </m:ctrlPr>
                          </m:dPr>
                          <m:e>
                            <m:r>
                              <a:rPr lang="en-US" sz="1600" b="0" i="1" smtClean="0">
                                <a:latin typeface="Cambria Math" charset="0"/>
                                <a:ea typeface="Cambria Math" charset="0"/>
                                <a:cs typeface="Cambria Math" charset="0"/>
                              </a:rPr>
                              <m:t>| </m:t>
                            </m:r>
                            <m:r>
                              <a:rPr lang="en-US" sz="1600" b="0" i="1" smtClean="0">
                                <a:latin typeface="Cambria Math" charset="0"/>
                                <a:ea typeface="Cambria Math" charset="0"/>
                                <a:cs typeface="Cambria Math" charset="0"/>
                              </a:rPr>
                              <m:t>𝑥𝑖</m:t>
                            </m:r>
                            <m:r>
                              <a:rPr lang="en-US" sz="1600" b="0" i="1" smtClean="0">
                                <a:latin typeface="Cambria Math" charset="0"/>
                                <a:ea typeface="Cambria Math" charset="0"/>
                                <a:cs typeface="Cambria Math" charset="0"/>
                              </a:rPr>
                              <m:t>  −  </m:t>
                            </m:r>
                            <m:r>
                              <a:rPr lang="en-US" sz="1600" b="0" i="1" smtClean="0">
                                <a:latin typeface="Cambria Math" charset="0"/>
                                <a:ea typeface="Cambria Math" charset="0"/>
                                <a:cs typeface="Cambria Math" charset="0"/>
                              </a:rPr>
                              <m:t>𝑥𝑗</m:t>
                            </m:r>
                            <m:r>
                              <a:rPr lang="en-US" sz="1600" b="0" i="1" baseline="-25000" smtClean="0">
                                <a:latin typeface="Cambria Math" charset="0"/>
                                <a:ea typeface="Cambria Math" charset="0"/>
                                <a:cs typeface="Cambria Math" charset="0"/>
                              </a:rPr>
                              <m:t>  |</m:t>
                            </m:r>
                          </m:e>
                        </m:d>
                      </m:sup>
                    </m:sSup>
                  </m:oMath>
                </a14:m>
                <a:endParaRPr lang="en-US" sz="1600" dirty="0"/>
              </a:p>
              <a:p>
                <a:pPr marL="285750" indent="-285750" algn="ctr">
                  <a:buFont typeface="Arial" charset="0"/>
                  <a:buChar char="•"/>
                </a:pPr>
                <a:endParaRPr lang="en-US" sz="1600" dirty="0"/>
              </a:p>
            </p:txBody>
          </p:sp>
        </mc:Choice>
        <mc:Fallback xmlns="">
          <p:sp>
            <p:nvSpPr>
              <p:cNvPr id="345" name="TextBox 344"/>
              <p:cNvSpPr txBox="1">
                <a:spLocks noRot="1" noChangeAspect="1" noMove="1" noResize="1" noEditPoints="1" noAdjustHandles="1" noChangeArrowheads="1" noChangeShapeType="1" noTextEdit="1"/>
              </p:cNvSpPr>
              <p:nvPr/>
            </p:nvSpPr>
            <p:spPr>
              <a:xfrm>
                <a:off x="20215579" y="8038425"/>
                <a:ext cx="6290547" cy="1364220"/>
              </a:xfrm>
              <a:prstGeom prst="rect">
                <a:avLst/>
              </a:prstGeom>
              <a:blipFill rotWithShape="0">
                <a:blip r:embed="rId33"/>
                <a:stretch>
                  <a:fillRect t="-1345" b="-8520"/>
                </a:stretch>
              </a:blipFill>
            </p:spPr>
            <p:txBody>
              <a:bodyPr/>
              <a:lstStyle/>
              <a:p>
                <a:r>
                  <a:rPr lang="en-US">
                    <a:noFill/>
                  </a:rPr>
                  <a:t> </a:t>
                </a:r>
              </a:p>
            </p:txBody>
          </p:sp>
        </mc:Fallback>
      </mc:AlternateContent>
      <p:pic>
        <p:nvPicPr>
          <p:cNvPr id="204" name="Picture 203"/>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24051903" y="10572359"/>
            <a:ext cx="4912240" cy="4155756"/>
          </a:xfrm>
          <a:prstGeom prst="rect">
            <a:avLst/>
          </a:prstGeom>
        </p:spPr>
      </p:pic>
      <p:pic>
        <p:nvPicPr>
          <p:cNvPr id="208" name="Picture 207"/>
          <p:cNvPicPr>
            <a:picLocks noChangeAspect="1"/>
          </p:cNvPicPr>
          <p:nvPr/>
        </p:nvPicPr>
        <p:blipFill rotWithShape="1">
          <a:blip r:embed="rId35">
            <a:extLst>
              <a:ext uri="{28A0092B-C50C-407E-A947-70E740481C1C}">
                <a14:useLocalDpi xmlns:a14="http://schemas.microsoft.com/office/drawing/2010/main" val="0"/>
              </a:ext>
            </a:extLst>
          </a:blip>
          <a:srcRect l="-1383" t="561" r="49953" b="1757"/>
          <a:stretch/>
        </p:blipFill>
        <p:spPr>
          <a:xfrm>
            <a:off x="28964115" y="10635368"/>
            <a:ext cx="3491491" cy="1978166"/>
          </a:xfrm>
          <a:prstGeom prst="rect">
            <a:avLst/>
          </a:prstGeom>
        </p:spPr>
      </p:pic>
      <p:pic>
        <p:nvPicPr>
          <p:cNvPr id="209" name="Picture 208"/>
          <p:cNvPicPr>
            <a:picLocks noChangeAspect="1"/>
          </p:cNvPicPr>
          <p:nvPr/>
        </p:nvPicPr>
        <p:blipFill rotWithShape="1">
          <a:blip r:embed="rId35">
            <a:extLst>
              <a:ext uri="{28A0092B-C50C-407E-A947-70E740481C1C}">
                <a14:useLocalDpi xmlns:a14="http://schemas.microsoft.com/office/drawing/2010/main" val="0"/>
              </a:ext>
            </a:extLst>
          </a:blip>
          <a:srcRect l="49487" b="-74"/>
          <a:stretch/>
        </p:blipFill>
        <p:spPr>
          <a:xfrm>
            <a:off x="29052571" y="12682024"/>
            <a:ext cx="3403035" cy="2011142"/>
          </a:xfrm>
          <a:prstGeom prst="rect">
            <a:avLst/>
          </a:prstGeom>
        </p:spPr>
      </p:pic>
      <p:sp>
        <p:nvSpPr>
          <p:cNvPr id="346" name="Rounded Rectangle 345"/>
          <p:cNvSpPr/>
          <p:nvPr/>
        </p:nvSpPr>
        <p:spPr>
          <a:xfrm>
            <a:off x="32405205" y="10243625"/>
            <a:ext cx="269044" cy="239626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7" name="TextBox 346"/>
          <p:cNvSpPr txBox="1"/>
          <p:nvPr/>
        </p:nvSpPr>
        <p:spPr>
          <a:xfrm>
            <a:off x="20394998" y="10029379"/>
            <a:ext cx="3557642" cy="6986528"/>
          </a:xfrm>
          <a:prstGeom prst="rect">
            <a:avLst/>
          </a:prstGeom>
          <a:noFill/>
        </p:spPr>
        <p:txBody>
          <a:bodyPr wrap="square" rtlCol="0">
            <a:spAutoFit/>
          </a:bodyPr>
          <a:lstStyle/>
          <a:p>
            <a:pPr algn="just"/>
            <a:r>
              <a:rPr lang="en-US" sz="1600" b="1" dirty="0">
                <a:latin typeface="Arial Narrow" charset="0"/>
                <a:ea typeface="Arial Narrow" charset="0"/>
                <a:cs typeface="Arial Narrow" charset="0"/>
              </a:rPr>
              <a:t>Spectral clustering : </a:t>
            </a:r>
          </a:p>
          <a:p>
            <a:pPr marL="285750" indent="-285750" algn="just">
              <a:buFont typeface="Arial" charset="0"/>
              <a:buChar char="•"/>
            </a:pPr>
            <a:r>
              <a:rPr lang="en-US" sz="1600" dirty="0">
                <a:latin typeface="Arial Narrow" charset="0"/>
                <a:ea typeface="Arial Narrow" charset="0"/>
                <a:cs typeface="Arial Narrow" charset="0"/>
              </a:rPr>
              <a:t>operates on the spectrum of the underlying graph of the data, imposed through a similarity computation using a pairwise kernel. </a:t>
            </a:r>
          </a:p>
          <a:p>
            <a:pPr marL="285750" indent="-285750" algn="just">
              <a:buFont typeface="Arial" charset="0"/>
              <a:buChar char="•"/>
            </a:pPr>
            <a:r>
              <a:rPr lang="en-US" sz="1600" dirty="0">
                <a:latin typeface="Arial Narrow" charset="0"/>
                <a:ea typeface="Arial Narrow" charset="0"/>
                <a:cs typeface="Arial Narrow" charset="0"/>
              </a:rPr>
              <a:t>First, using this affinity kernel, a graph Laplacian is computed. </a:t>
            </a:r>
          </a:p>
          <a:p>
            <a:pPr marL="285750" indent="-285750" algn="just">
              <a:buFont typeface="Arial" charset="0"/>
              <a:buChar char="•"/>
            </a:pPr>
            <a:r>
              <a:rPr lang="en-US" sz="1600" dirty="0">
                <a:latin typeface="Arial Narrow" charset="0"/>
                <a:ea typeface="Arial Narrow" charset="0"/>
                <a:cs typeface="Arial Narrow" charset="0"/>
              </a:rPr>
              <a:t>Second, the principal eigenvectors of that graph are used to embed the original data in a low-dimensional space </a:t>
            </a:r>
          </a:p>
          <a:p>
            <a:pPr marL="285750" indent="-285750" algn="just">
              <a:buFont typeface="Arial" charset="0"/>
              <a:buChar char="•"/>
            </a:pPr>
            <a:r>
              <a:rPr lang="en-US" sz="1600" dirty="0">
                <a:latin typeface="Arial Narrow" charset="0"/>
                <a:ea typeface="Arial Narrow" charset="0"/>
                <a:cs typeface="Arial Narrow" charset="0"/>
              </a:rPr>
              <a:t>Now we can use the simpler clustering strategies such as K-means to </a:t>
            </a:r>
            <a:r>
              <a:rPr lang="en-US" sz="1600" dirty="0" err="1">
                <a:latin typeface="Arial Narrow" charset="0"/>
                <a:ea typeface="Arial Narrow" charset="0"/>
                <a:cs typeface="Arial Narrow" charset="0"/>
              </a:rPr>
              <a:t>sepearte</a:t>
            </a:r>
            <a:r>
              <a:rPr lang="en-US" sz="1600" dirty="0">
                <a:latin typeface="Arial Narrow" charset="0"/>
                <a:ea typeface="Arial Narrow" charset="0"/>
                <a:cs typeface="Arial Narrow" charset="0"/>
              </a:rPr>
              <a:t> the groups. </a:t>
            </a:r>
          </a:p>
          <a:p>
            <a:pPr marL="285750" indent="-285750" algn="just">
              <a:buFont typeface="Arial" charset="0"/>
              <a:buChar char="•"/>
            </a:pPr>
            <a:endParaRPr lang="en-US" sz="1600" dirty="0">
              <a:latin typeface="Arial Narrow" charset="0"/>
              <a:ea typeface="Arial Narrow" charset="0"/>
              <a:cs typeface="Arial Narrow" charset="0"/>
            </a:endParaRPr>
          </a:p>
          <a:p>
            <a:pPr marL="285750" indent="-285750" algn="just">
              <a:buFont typeface="Arial" charset="0"/>
              <a:buChar char="•"/>
            </a:pPr>
            <a:r>
              <a:rPr lang="en-US" sz="1600" dirty="0">
                <a:latin typeface="Arial Narrow" charset="0"/>
                <a:ea typeface="Arial Narrow" charset="0"/>
                <a:cs typeface="Arial Narrow" charset="0"/>
              </a:rPr>
              <a:t>Using established heuristics from previous work on the </a:t>
            </a:r>
            <a:r>
              <a:rPr lang="en-US" sz="1600" i="1" dirty="0">
                <a:latin typeface="Arial Narrow" charset="0"/>
                <a:ea typeface="Arial Narrow" charset="0"/>
                <a:cs typeface="Arial Narrow" charset="0"/>
              </a:rPr>
              <a:t>T. </a:t>
            </a:r>
            <a:r>
              <a:rPr lang="en-US" sz="1600" i="1" dirty="0" err="1">
                <a:latin typeface="Arial Narrow" charset="0"/>
                <a:ea typeface="Arial Narrow" charset="0"/>
                <a:cs typeface="Arial Narrow" charset="0"/>
              </a:rPr>
              <a:t>gondii</a:t>
            </a:r>
            <a:r>
              <a:rPr lang="en-US" sz="1600" dirty="0">
                <a:latin typeface="Arial Narrow" charset="0"/>
                <a:ea typeface="Arial Narrow" charset="0"/>
                <a:cs typeface="Arial Narrow" charset="0"/>
              </a:rPr>
              <a:t> parasite and its lytic cycle, we chose </a:t>
            </a:r>
            <a:r>
              <a:rPr lang="en-US" sz="1600" i="1" dirty="0">
                <a:latin typeface="Arial Narrow" charset="0"/>
                <a:ea typeface="Arial Narrow" charset="0"/>
                <a:cs typeface="Arial Narrow" charset="0"/>
              </a:rPr>
              <a:t>k = 5</a:t>
            </a:r>
            <a:r>
              <a:rPr lang="en-US" sz="1600" dirty="0">
                <a:latin typeface="Arial Narrow" charset="0"/>
                <a:ea typeface="Arial Narrow" charset="0"/>
                <a:cs typeface="Arial Narrow" charset="0"/>
              </a:rPr>
              <a:t> clusters for our analysis.</a:t>
            </a:r>
          </a:p>
          <a:p>
            <a:pPr marL="285750" indent="-285750" algn="just">
              <a:buFont typeface="Arial" charset="0"/>
              <a:buChar char="•"/>
            </a:pPr>
            <a:endParaRPr lang="en-US" sz="1600" dirty="0">
              <a:latin typeface="Arial Narrow" charset="0"/>
              <a:ea typeface="Arial Narrow" charset="0"/>
              <a:cs typeface="Arial Narrow" charset="0"/>
            </a:endParaRPr>
          </a:p>
          <a:p>
            <a:pPr marL="285750" indent="-285750" algn="just">
              <a:buFont typeface="Arial" charset="0"/>
              <a:buChar char="•"/>
            </a:pPr>
            <a:r>
              <a:rPr lang="en-US" sz="1600" dirty="0">
                <a:latin typeface="Arial Narrow" charset="0"/>
                <a:ea typeface="Arial Narrow" charset="0"/>
                <a:cs typeface="Arial Narrow" charset="0"/>
              </a:rPr>
              <a:t>Figure 5 shows a summary of the clustering results. The left column (A) indicates trajectories from before the addition of Ca</a:t>
            </a:r>
            <a:r>
              <a:rPr lang="en-US" sz="1600" baseline="30000" dirty="0">
                <a:latin typeface="Arial Narrow" charset="0"/>
                <a:ea typeface="Arial Narrow" charset="0"/>
                <a:cs typeface="Arial Narrow" charset="0"/>
              </a:rPr>
              <a:t>2+</a:t>
            </a:r>
            <a:r>
              <a:rPr lang="en-US" sz="1600" dirty="0">
                <a:latin typeface="Arial Narrow" charset="0"/>
                <a:ea typeface="Arial Narrow" charset="0"/>
                <a:cs typeface="Arial Narrow" charset="0"/>
              </a:rPr>
              <a:t>, and the (B) column shows the grouping samples after Ca</a:t>
            </a:r>
            <a:r>
              <a:rPr lang="en-US" sz="1600" baseline="30000" dirty="0">
                <a:latin typeface="Arial Narrow" charset="0"/>
                <a:ea typeface="Arial Narrow" charset="0"/>
                <a:cs typeface="Arial Narrow" charset="0"/>
              </a:rPr>
              <a:t>2+</a:t>
            </a:r>
            <a:r>
              <a:rPr lang="en-US" sz="1600" dirty="0">
                <a:latin typeface="Arial Narrow" charset="0"/>
                <a:ea typeface="Arial Narrow" charset="0"/>
                <a:cs typeface="Arial Narrow" charset="0"/>
              </a:rPr>
              <a:t> addition. Each subfigure is a single object, illustrated by a line showing the extent of its movement over the 150-frame duration of the segment.</a:t>
            </a:r>
            <a:endParaRPr lang="en-US" sz="1600" i="1" dirty="0">
              <a:latin typeface="Arial Narrow" charset="0"/>
              <a:ea typeface="Arial Narrow" charset="0"/>
              <a:cs typeface="Arial Narrow" charset="0"/>
            </a:endParaRPr>
          </a:p>
        </p:txBody>
      </p:sp>
      <p:sp>
        <p:nvSpPr>
          <p:cNvPr id="348" name="TextBox 347"/>
          <p:cNvSpPr txBox="1"/>
          <p:nvPr/>
        </p:nvSpPr>
        <p:spPr>
          <a:xfrm>
            <a:off x="24425467" y="9978647"/>
            <a:ext cx="447091" cy="523220"/>
          </a:xfrm>
          <a:prstGeom prst="rect">
            <a:avLst/>
          </a:prstGeom>
          <a:noFill/>
        </p:spPr>
        <p:txBody>
          <a:bodyPr wrap="square" rtlCol="0">
            <a:spAutoFit/>
          </a:bodyPr>
          <a:lstStyle/>
          <a:p>
            <a:r>
              <a:rPr lang="en-US" sz="2800" dirty="0">
                <a:latin typeface="Arial Narrow" charset="0"/>
                <a:ea typeface="Arial Narrow" charset="0"/>
                <a:cs typeface="Arial Narrow" charset="0"/>
              </a:rPr>
              <a:t>A</a:t>
            </a:r>
          </a:p>
        </p:txBody>
      </p:sp>
      <p:sp>
        <p:nvSpPr>
          <p:cNvPr id="349" name="TextBox 348"/>
          <p:cNvSpPr txBox="1"/>
          <p:nvPr/>
        </p:nvSpPr>
        <p:spPr>
          <a:xfrm>
            <a:off x="26783406" y="9955863"/>
            <a:ext cx="447091" cy="523220"/>
          </a:xfrm>
          <a:prstGeom prst="rect">
            <a:avLst/>
          </a:prstGeom>
          <a:noFill/>
        </p:spPr>
        <p:txBody>
          <a:bodyPr wrap="square" rtlCol="0">
            <a:spAutoFit/>
          </a:bodyPr>
          <a:lstStyle/>
          <a:p>
            <a:r>
              <a:rPr lang="en-US" sz="2800">
                <a:latin typeface="Arial Narrow" charset="0"/>
                <a:ea typeface="Arial Narrow" charset="0"/>
                <a:cs typeface="Arial Narrow" charset="0"/>
              </a:rPr>
              <a:t>B</a:t>
            </a:r>
            <a:endParaRPr lang="en-US" sz="2800" dirty="0">
              <a:latin typeface="Arial Narrow" charset="0"/>
              <a:ea typeface="Arial Narrow" charset="0"/>
              <a:cs typeface="Arial Narrow" charset="0"/>
            </a:endParaRPr>
          </a:p>
        </p:txBody>
      </p:sp>
      <p:sp>
        <p:nvSpPr>
          <p:cNvPr id="350" name="TextBox 349"/>
          <p:cNvSpPr txBox="1"/>
          <p:nvPr/>
        </p:nvSpPr>
        <p:spPr>
          <a:xfrm>
            <a:off x="29141327" y="9942913"/>
            <a:ext cx="447091" cy="523220"/>
          </a:xfrm>
          <a:prstGeom prst="rect">
            <a:avLst/>
          </a:prstGeom>
          <a:noFill/>
        </p:spPr>
        <p:txBody>
          <a:bodyPr wrap="square" rtlCol="0">
            <a:spAutoFit/>
          </a:bodyPr>
          <a:lstStyle/>
          <a:p>
            <a:r>
              <a:rPr lang="en-US" sz="2800" dirty="0">
                <a:latin typeface="Arial Narrow" charset="0"/>
                <a:ea typeface="Arial Narrow" charset="0"/>
                <a:cs typeface="Arial Narrow" charset="0"/>
              </a:rPr>
              <a:t>C</a:t>
            </a:r>
          </a:p>
        </p:txBody>
      </p:sp>
      <p:sp>
        <p:nvSpPr>
          <p:cNvPr id="351" name="Rounded Rectangle 350"/>
          <p:cNvSpPr/>
          <p:nvPr/>
        </p:nvSpPr>
        <p:spPr>
          <a:xfrm>
            <a:off x="32410674" y="10243625"/>
            <a:ext cx="269044" cy="239626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2" name="Rounded Rectangle 351"/>
          <p:cNvSpPr/>
          <p:nvPr/>
        </p:nvSpPr>
        <p:spPr>
          <a:xfrm>
            <a:off x="29104722" y="10716409"/>
            <a:ext cx="256931" cy="46539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3" name="Rounded Rectangle 352"/>
          <p:cNvSpPr/>
          <p:nvPr/>
        </p:nvSpPr>
        <p:spPr>
          <a:xfrm>
            <a:off x="29112670" y="12778235"/>
            <a:ext cx="256931" cy="46539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29165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dissolve">
                                      <p:cBhvr>
                                        <p:cTn id="7"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theme/theme1.xml><?xml version="1.0" encoding="utf-8"?>
<a:theme xmlns:a="http://schemas.openxmlformats.org/drawingml/2006/main" name="1_Classic 3 Columns">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sz="1800" dirty="0">
            <a:latin typeface="Times New Roman" panose="02020603050405020304" pitchFamily="18" charset="0"/>
            <a:cs typeface="Times New Roman" panose="02020603050405020304" pitchFamily="18" charset="0"/>
          </a:defRPr>
        </a:defPPr>
      </a:lstStyle>
    </a:txDef>
  </a:objectDefaults>
  <a:extraClrSchemeLst/>
</a:theme>
</file>

<file path=ppt/theme/theme2.xml><?xml version="1.0" encoding="utf-8"?>
<a:theme xmlns:a="http://schemas.openxmlformats.org/drawingml/2006/main" name="Classic - Wide Center">
  <a:themeElements>
    <a:clrScheme name="Metro">
      <a:dk1>
        <a:sysClr val="windowText" lastClr="000000"/>
      </a:dk1>
      <a:lt1>
        <a:sysClr val="window" lastClr="FFFFFF"/>
      </a:lt1>
      <a:dk2>
        <a:srgbClr val="4E5B6F"/>
      </a:dk2>
      <a:lt2>
        <a:srgbClr val="D6ECFF"/>
      </a:lt2>
      <a:accent1>
        <a:srgbClr val="7FD13B"/>
      </a:accent1>
      <a:accent2>
        <a:srgbClr val="EA157A"/>
      </a:accent2>
      <a:accent3>
        <a:srgbClr val="FEB80A"/>
      </a:accent3>
      <a:accent4>
        <a:srgbClr val="00ADDC"/>
      </a:accent4>
      <a:accent5>
        <a:srgbClr val="738AC8"/>
      </a:accent5>
      <a:accent6>
        <a:srgbClr val="1AB39F"/>
      </a:accent6>
      <a:hlink>
        <a:srgbClr val="EB8803"/>
      </a:hlink>
      <a:folHlink>
        <a:srgbClr val="5F7791"/>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solidFill>
        <a:ln w="9525">
          <a:solidFill>
            <a:schemeClr val="tx1"/>
          </a:solidFill>
          <a:miter lim="800000"/>
          <a:headEnd/>
          <a:tailEnd/>
        </a:ln>
        <a:effectLst/>
      </a:spPr>
      <a:bodyPr wrap="none" lIns="65304" tIns="32651" rIns="65304" bIns="32651" anchor="ctr"/>
      <a:lstStyle>
        <a:defPPr>
          <a:defRPr dirty="0"/>
        </a:defPPr>
      </a:lstStyle>
    </a:spDef>
    <a:txDef>
      <a:spPr>
        <a:noFill/>
      </a:spPr>
      <a:bodyPr wrap="square" rtlCol="0">
        <a:spAutoFit/>
      </a:bodyPr>
      <a:lstStyle>
        <a:defPPr>
          <a:defRPr sz="1800" dirty="0">
            <a:latin typeface="Times New Roman" panose="02020603050405020304" pitchFamily="18" charset="0"/>
            <a:cs typeface="Times New Roman" panose="02020603050405020304" pitchFamily="18" charset="0"/>
          </a:defRPr>
        </a:defPPr>
      </a:lst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PosterPresentations.com-48x72-Template</Template>
  <TotalTime>10461</TotalTime>
  <Words>1576</Words>
  <Application>Microsoft Macintosh PowerPoint</Application>
  <PresentationFormat>Custom</PresentationFormat>
  <Paragraphs>123</Paragraphs>
  <Slides>1</Slides>
  <Notes>1</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1</vt:i4>
      </vt:variant>
    </vt:vector>
  </HeadingPairs>
  <TitlesOfParts>
    <vt:vector size="11" baseType="lpstr">
      <vt:lpstr>MS PGothic</vt:lpstr>
      <vt:lpstr>宋体</vt:lpstr>
      <vt:lpstr>Arial</vt:lpstr>
      <vt:lpstr>Arial Narrow</vt:lpstr>
      <vt:lpstr>Calibri</vt:lpstr>
      <vt:lpstr>Cambria Math</vt:lpstr>
      <vt:lpstr>Times New Roman</vt:lpstr>
      <vt:lpstr>Trebuchet MS</vt:lpstr>
      <vt:lpstr>1_Classic 3 Columns</vt:lpstr>
      <vt:lpstr>Classic - Wide Center</vt:lpstr>
      <vt:lpstr>PowerPoint Presentation</vt:lpstr>
    </vt:vector>
  </TitlesOfParts>
  <Company>Hewlett-Packard Company</Company>
  <LinksUpToDate>false</LinksUpToDate>
  <SharedDoc>false</SharedDoc>
  <HyperlinksChanged>false</HyperlinksChanged>
  <AppVersion>16.0011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CanterburyMedia</dc:creator>
  <dc:description>This template is the property of PosterPresentations.com. Call us if you need help with this poster template._x000d_
1-866-649-3004           _x000d_
 (c)PosterPresentations.com</dc:description>
  <cp:lastModifiedBy>Shannon Quinn</cp:lastModifiedBy>
  <cp:revision>373</cp:revision>
  <dcterms:created xsi:type="dcterms:W3CDTF">2012-02-09T21:09:21Z</dcterms:created>
  <dcterms:modified xsi:type="dcterms:W3CDTF">2018-04-11T20:27:33Z</dcterms:modified>
</cp:coreProperties>
</file>